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heme/themeOverride1.xml" ContentType="application/vnd.openxmlformats-officedocument.themeOverr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charts/chart1.xml" ContentType="application/vnd.openxmlformats-officedocument.drawingml.chart+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Default Extension="emf" ContentType="image/x-emf"/>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Default Extension="xls" ContentType="application/vnd.ms-exce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50" r:id="rId2"/>
    <p:sldMasterId id="2147483659" r:id="rId3"/>
    <p:sldMasterId id="2147483661" r:id="rId4"/>
    <p:sldMasterId id="2147483806" r:id="rId5"/>
    <p:sldMasterId id="2147483807" r:id="rId6"/>
  </p:sldMasterIdLst>
  <p:notesMasterIdLst>
    <p:notesMasterId r:id="rId16"/>
  </p:notesMasterIdLst>
  <p:handoutMasterIdLst>
    <p:handoutMasterId r:id="rId17"/>
  </p:handoutMasterIdLst>
  <p:sldIdLst>
    <p:sldId id="776" r:id="rId7"/>
    <p:sldId id="944" r:id="rId8"/>
    <p:sldId id="910" r:id="rId9"/>
    <p:sldId id="948" r:id="rId10"/>
    <p:sldId id="921" r:id="rId11"/>
    <p:sldId id="922" r:id="rId12"/>
    <p:sldId id="925" r:id="rId13"/>
    <p:sldId id="936" r:id="rId14"/>
    <p:sldId id="858" r:id="rId15"/>
  </p:sldIdLst>
  <p:sldSz cx="9144000" cy="6858000" type="screen4x3"/>
  <p:notesSz cx="6954838" cy="9240838"/>
  <p:custShowLst>
    <p:custShow name="Finance Template" id="0">
      <p:sldLst/>
    </p:custShow>
  </p:custShowLst>
  <p:defaultTextStyle>
    <a:defPPr>
      <a:defRPr lang="en-CA"/>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D749"/>
    <a:srgbClr val="003366"/>
    <a:srgbClr val="CC0000"/>
    <a:srgbClr val="000099"/>
    <a:srgbClr val="0000FF"/>
    <a:srgbClr val="99FF99"/>
    <a:srgbClr val="99CCFF"/>
    <a:srgbClr val="95B3D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77083" autoAdjust="0"/>
  </p:normalViewPr>
  <p:slideViewPr>
    <p:cSldViewPr>
      <p:cViewPr varScale="1">
        <p:scale>
          <a:sx n="51" d="100"/>
          <a:sy n="51" d="100"/>
        </p:scale>
        <p:origin x="-1392" y="-67"/>
      </p:cViewPr>
      <p:guideLst>
        <p:guide orient="horz" pos="709"/>
        <p:guide pos="158"/>
      </p:guideLst>
    </p:cSldViewPr>
  </p:slideViewPr>
  <p:outlineViewPr>
    <p:cViewPr>
      <p:scale>
        <a:sx n="33" d="100"/>
        <a:sy n="33" d="100"/>
      </p:scale>
      <p:origin x="72"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1986" y="-90"/>
      </p:cViewPr>
      <p:guideLst>
        <p:guide orient="horz" pos="2911"/>
        <p:guide pos="219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erver1\fpd\Intergovernmental\International\Int'l%20organisations\IMF\Fiscal%20Monitor-%20April%202011\Chart_Budget_MAJ_2010_May_19_update_v2.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187900125869002"/>
          <c:y val="0.24660051639886477"/>
          <c:w val="0.8267961697095555"/>
          <c:h val="0.68451849006679222"/>
        </c:manualLayout>
      </c:layout>
      <c:barChart>
        <c:barDir val="bar"/>
        <c:grouping val="clustered"/>
        <c:dLbls>
          <c:showVal val="1"/>
        </c:dLbls>
        <c:gapWidth val="103"/>
        <c:axId val="59726464"/>
        <c:axId val="61390208"/>
      </c:barChart>
      <c:catAx>
        <c:axId val="59726464"/>
        <c:scaling>
          <c:orientation val="minMax"/>
        </c:scaling>
        <c:axPos val="l"/>
        <c:numFmt formatCode="mmm\ yyyy" sourceLinked="0"/>
        <c:tickLblPos val="low"/>
        <c:txPr>
          <a:bodyPr rot="0" vert="horz"/>
          <a:lstStyle/>
          <a:p>
            <a:pPr>
              <a:defRPr/>
            </a:pPr>
            <a:endParaRPr lang="en-US"/>
          </a:p>
        </c:txPr>
        <c:crossAx val="61390208"/>
        <c:crossesAt val="0"/>
        <c:auto val="1"/>
        <c:lblAlgn val="ctr"/>
        <c:lblOffset val="100"/>
        <c:tickLblSkip val="1"/>
        <c:tickMarkSkip val="1"/>
      </c:catAx>
      <c:valAx>
        <c:axId val="61390208"/>
        <c:scaling>
          <c:orientation val="minMax"/>
        </c:scaling>
        <c:axPos val="b"/>
        <c:majorGridlines/>
        <c:numFmt formatCode="#,##0" sourceLinked="0"/>
        <c:tickLblPos val="nextTo"/>
        <c:txPr>
          <a:bodyPr rot="0" vert="horz"/>
          <a:lstStyle/>
          <a:p>
            <a:pPr>
              <a:defRPr/>
            </a:pPr>
            <a:endParaRPr lang="en-US"/>
          </a:p>
        </c:txPr>
        <c:crossAx val="59726464"/>
        <c:crosses val="autoZero"/>
        <c:crossBetween val="between"/>
        <c:majorUnit val="2"/>
        <c:minorUnit val="0.1"/>
      </c:valAx>
    </c:plotArea>
    <c:legend>
      <c:legendPos val="l"/>
      <c:layout>
        <c:manualLayout>
          <c:xMode val="edge"/>
          <c:yMode val="edge"/>
          <c:x val="0.74276105085311916"/>
          <c:y val="0.44671830655314432"/>
          <c:w val="0.15534955776232157"/>
          <c:h val="0.128434799308623"/>
        </c:manualLayout>
      </c:layout>
      <c:overlay val="1"/>
    </c:legend>
    <c:plotVisOnly val="1"/>
    <c:dispBlanksAs val="gap"/>
  </c:chart>
  <c:txPr>
    <a:bodyPr/>
    <a:lstStyle/>
    <a:p>
      <a:pPr>
        <a:defRPr sz="1800"/>
      </a:pPr>
      <a:endParaRPr lang="en-US"/>
    </a:p>
  </c:txPr>
  <c:externalData r:id="rId2"/>
  <c:userShapes r:id="rId3"/>
</c:chartSpace>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image" Target="../media/image10.png"/></Relationships>
</file>

<file path=ppt/drawings/drawing1.xml><?xml version="1.0" encoding="utf-8"?>
<c:userShapes xmlns:c="http://schemas.openxmlformats.org/drawingml/2006/chart">
  <cdr:relSizeAnchor xmlns:cdr="http://schemas.openxmlformats.org/drawingml/2006/chartDrawing">
    <cdr:from>
      <cdr:x>0</cdr:x>
      <cdr:y>0</cdr:y>
    </cdr:from>
    <cdr:to>
      <cdr:x>0</cdr:x>
      <cdr:y>0</cdr:y>
    </cdr:to>
    <cdr:sp macro="" textlink="">
      <cdr:nvSpPr>
        <cdr:cNvPr id="7" name="Text Box 2"/>
        <cdr:cNvSpPr txBox="1">
          <a:spLocks xmlns:a="http://schemas.openxmlformats.org/drawingml/2006/main" noChangeArrowheads="1"/>
        </cdr:cNvSpPr>
      </cdr:nvSpPr>
      <cdr:spPr bwMode="auto">
        <a:xfrm xmlns:a="http://schemas.openxmlformats.org/drawingml/2006/main">
          <a:off x="0" y="0"/>
          <a:ext cx="33147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36576" tIns="27432"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endParaRPr lang="en-CA" sz="1400" b="0" i="0" u="none" strike="noStrike" baseline="0">
            <a:solidFill>
              <a:srgbClr val="000000"/>
            </a:solidFill>
            <a:latin typeface="Arial"/>
            <a:cs typeface="Arial"/>
          </a:endParaRPr>
        </a:p>
        <a:p xmlns:a="http://schemas.openxmlformats.org/drawingml/2006/main">
          <a:pPr algn="l" rtl="0">
            <a:defRPr sz="1000"/>
          </a:pPr>
          <a:r>
            <a:rPr lang="en-CA" sz="1400" b="1" i="0" u="none" strike="noStrike" baseline="0">
              <a:solidFill>
                <a:srgbClr val="000000"/>
              </a:solidFill>
              <a:latin typeface="Arial"/>
              <a:cs typeface="Arial"/>
            </a:rPr>
            <a:t>Unemployment Rate</a:t>
          </a:r>
        </a:p>
      </cdr:txBody>
    </cdr:sp>
  </cdr:relSizeAnchor>
  <cdr:relSizeAnchor xmlns:cdr="http://schemas.openxmlformats.org/drawingml/2006/chartDrawing">
    <cdr:from>
      <cdr:x>0</cdr:x>
      <cdr:y>0</cdr:y>
    </cdr:from>
    <cdr:to>
      <cdr:x>0</cdr:x>
      <cdr:y>0</cdr:y>
    </cdr:to>
    <cdr:sp macro="" textlink="">
      <cdr:nvSpPr>
        <cdr:cNvPr id="2" name="Text Box 2"/>
        <cdr:cNvSpPr txBox="1">
          <a:spLocks xmlns:a="http://schemas.openxmlformats.org/drawingml/2006/main" noChangeArrowheads="1"/>
        </cdr:cNvSpPr>
      </cdr:nvSpPr>
      <cdr:spPr bwMode="auto">
        <a:xfrm xmlns:a="http://schemas.openxmlformats.org/drawingml/2006/main">
          <a:off x="0" y="0"/>
          <a:ext cx="33147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36576" tIns="27432"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endParaRPr lang="en-CA" sz="1400" b="0" i="0" u="none" strike="noStrike" baseline="0">
            <a:solidFill>
              <a:srgbClr val="000000"/>
            </a:solidFill>
            <a:latin typeface="Arial"/>
            <a:cs typeface="Arial"/>
          </a:endParaRPr>
        </a:p>
        <a:p xmlns:a="http://schemas.openxmlformats.org/drawingml/2006/main">
          <a:pPr algn="l" rtl="0">
            <a:defRPr sz="1000"/>
          </a:pPr>
          <a:r>
            <a:rPr lang="en-CA" sz="1400" b="1" i="0" u="none" strike="noStrike" baseline="0">
              <a:solidFill>
                <a:srgbClr val="000000"/>
              </a:solidFill>
              <a:latin typeface="Arial"/>
              <a:cs typeface="Arial"/>
            </a:rPr>
            <a:t>Unemployment Rate</a:t>
          </a:r>
        </a:p>
      </cdr:txBody>
    </cdr:sp>
  </cdr:relSizeAnchor>
  <cdr:relSizeAnchor xmlns:cdr="http://schemas.openxmlformats.org/drawingml/2006/chartDrawing">
    <cdr:from>
      <cdr:x>0</cdr:x>
      <cdr:y>0</cdr:y>
    </cdr:from>
    <cdr:to>
      <cdr:x>0</cdr:x>
      <cdr:y>0</cdr:y>
    </cdr:to>
    <cdr:sp macro="" textlink="">
      <cdr:nvSpPr>
        <cdr:cNvPr id="3" name="Text Box 2"/>
        <cdr:cNvSpPr txBox="1">
          <a:spLocks xmlns:a="http://schemas.openxmlformats.org/drawingml/2006/main" noChangeArrowheads="1"/>
        </cdr:cNvSpPr>
      </cdr:nvSpPr>
      <cdr:spPr bwMode="auto">
        <a:xfrm xmlns:a="http://schemas.openxmlformats.org/drawingml/2006/main">
          <a:off x="0" y="0"/>
          <a:ext cx="33147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36576" tIns="27432"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endParaRPr lang="en-CA" sz="1400" b="0" i="0" u="none" strike="noStrike" baseline="0">
            <a:solidFill>
              <a:srgbClr val="000000"/>
            </a:solidFill>
            <a:latin typeface="Arial"/>
            <a:cs typeface="Arial"/>
          </a:endParaRPr>
        </a:p>
        <a:p xmlns:a="http://schemas.openxmlformats.org/drawingml/2006/main">
          <a:pPr algn="l" rtl="0">
            <a:defRPr sz="1000"/>
          </a:pPr>
          <a:r>
            <a:rPr lang="en-CA" sz="1400" b="1" i="0" u="none" strike="noStrike" baseline="0">
              <a:solidFill>
                <a:srgbClr val="000000"/>
              </a:solidFill>
              <a:latin typeface="Arial"/>
              <a:cs typeface="Arial"/>
            </a:rPr>
            <a:t>Unemployment Rate</a:t>
          </a:r>
        </a:p>
      </cdr:txBody>
    </cdr:sp>
  </cdr:relSizeAnchor>
  <cdr:relSizeAnchor xmlns:cdr="http://schemas.openxmlformats.org/drawingml/2006/chartDrawing">
    <cdr:from>
      <cdr:x>0</cdr:x>
      <cdr:y>0</cdr:y>
    </cdr:from>
    <cdr:to>
      <cdr:x>0</cdr:x>
      <cdr:y>0</cdr:y>
    </cdr:to>
    <cdr:sp macro="" textlink="">
      <cdr:nvSpPr>
        <cdr:cNvPr id="4" name="Text Box 2"/>
        <cdr:cNvSpPr txBox="1">
          <a:spLocks xmlns:a="http://schemas.openxmlformats.org/drawingml/2006/main" noChangeArrowheads="1"/>
        </cdr:cNvSpPr>
      </cdr:nvSpPr>
      <cdr:spPr bwMode="auto">
        <a:xfrm xmlns:a="http://schemas.openxmlformats.org/drawingml/2006/main">
          <a:off x="0" y="0"/>
          <a:ext cx="33147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36576" tIns="27432"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endParaRPr lang="en-CA" sz="1400" b="0" i="0" u="none" strike="noStrike" baseline="0">
            <a:solidFill>
              <a:srgbClr val="000000"/>
            </a:solidFill>
            <a:latin typeface="Arial"/>
            <a:cs typeface="Arial"/>
          </a:endParaRPr>
        </a:p>
        <a:p xmlns:a="http://schemas.openxmlformats.org/drawingml/2006/main">
          <a:pPr algn="l" rtl="0">
            <a:defRPr sz="1000"/>
          </a:pPr>
          <a:r>
            <a:rPr lang="en-CA" sz="1400" b="1" i="0" u="none" strike="noStrike" baseline="0">
              <a:solidFill>
                <a:srgbClr val="000000"/>
              </a:solidFill>
              <a:latin typeface="Arial"/>
              <a:cs typeface="Arial"/>
            </a:rPr>
            <a:t>Unemployment Rate</a:t>
          </a:r>
        </a:p>
      </cdr:txBody>
    </cdr:sp>
  </cdr:relSizeAnchor>
  <cdr:relSizeAnchor xmlns:cdr="http://schemas.openxmlformats.org/drawingml/2006/chartDrawing">
    <cdr:from>
      <cdr:x>0</cdr:x>
      <cdr:y>0</cdr:y>
    </cdr:from>
    <cdr:to>
      <cdr:x>0</cdr:x>
      <cdr:y>0</cdr:y>
    </cdr:to>
    <cdr:sp macro="" textlink="">
      <cdr:nvSpPr>
        <cdr:cNvPr id="8" name="Text Box 2"/>
        <cdr:cNvSpPr txBox="1">
          <a:spLocks xmlns:a="http://schemas.openxmlformats.org/drawingml/2006/main" noChangeArrowheads="1"/>
        </cdr:cNvSpPr>
      </cdr:nvSpPr>
      <cdr:spPr bwMode="auto">
        <a:xfrm xmlns:a="http://schemas.openxmlformats.org/drawingml/2006/main">
          <a:off x="0" y="0"/>
          <a:ext cx="33147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36576" tIns="27432"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endParaRPr lang="en-CA" sz="1400" b="0" i="0" u="none" strike="noStrike" baseline="0">
            <a:solidFill>
              <a:srgbClr val="000000"/>
            </a:solidFill>
            <a:latin typeface="Arial"/>
            <a:cs typeface="Arial"/>
          </a:endParaRPr>
        </a:p>
        <a:p xmlns:a="http://schemas.openxmlformats.org/drawingml/2006/main">
          <a:pPr algn="l" rtl="0">
            <a:defRPr sz="1000"/>
          </a:pPr>
          <a:r>
            <a:rPr lang="en-CA" sz="1400" b="1" i="0" u="none" strike="noStrike" baseline="0">
              <a:solidFill>
                <a:srgbClr val="000000"/>
              </a:solidFill>
              <a:latin typeface="Arial"/>
              <a:cs typeface="Arial"/>
            </a:rPr>
            <a:t>Unemployment Rate</a:t>
          </a:r>
        </a:p>
      </cdr:txBody>
    </cdr:sp>
  </cdr:relSizeAnchor>
  <cdr:relSizeAnchor xmlns:cdr="http://schemas.openxmlformats.org/drawingml/2006/chartDrawing">
    <cdr:from>
      <cdr:x>0</cdr:x>
      <cdr:y>0</cdr:y>
    </cdr:from>
    <cdr:to>
      <cdr:x>0</cdr:x>
      <cdr:y>0</cdr:y>
    </cdr:to>
    <cdr:sp macro="" textlink="">
      <cdr:nvSpPr>
        <cdr:cNvPr id="9" name="Text Box 2"/>
        <cdr:cNvSpPr txBox="1">
          <a:spLocks xmlns:a="http://schemas.openxmlformats.org/drawingml/2006/main" noChangeArrowheads="1"/>
        </cdr:cNvSpPr>
      </cdr:nvSpPr>
      <cdr:spPr bwMode="auto">
        <a:xfrm xmlns:a="http://schemas.openxmlformats.org/drawingml/2006/main">
          <a:off x="0" y="0"/>
          <a:ext cx="33147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36576" tIns="27432"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endParaRPr lang="en-CA" sz="1400" b="0" i="0" u="none" strike="noStrike" baseline="0">
            <a:solidFill>
              <a:srgbClr val="000000"/>
            </a:solidFill>
            <a:latin typeface="Arial"/>
            <a:cs typeface="Arial"/>
          </a:endParaRPr>
        </a:p>
        <a:p xmlns:a="http://schemas.openxmlformats.org/drawingml/2006/main">
          <a:pPr algn="l" rtl="0">
            <a:defRPr sz="1000"/>
          </a:pPr>
          <a:r>
            <a:rPr lang="en-CA" sz="1400" b="1" i="0" u="none" strike="noStrike" baseline="0">
              <a:solidFill>
                <a:srgbClr val="000000"/>
              </a:solidFill>
              <a:latin typeface="Arial"/>
              <a:cs typeface="Arial"/>
            </a:rPr>
            <a:t>Unemployment Rate</a:t>
          </a:r>
        </a:p>
      </cdr:txBody>
    </cdr:sp>
  </cdr:relSizeAnchor>
  <cdr:relSizeAnchor xmlns:cdr="http://schemas.openxmlformats.org/drawingml/2006/chartDrawing">
    <cdr:from>
      <cdr:x>0</cdr:x>
      <cdr:y>0</cdr:y>
    </cdr:from>
    <cdr:to>
      <cdr:x>0</cdr:x>
      <cdr:y>0</cdr:y>
    </cdr:to>
    <cdr:sp macro="" textlink="">
      <cdr:nvSpPr>
        <cdr:cNvPr id="10" name="Text Box 2"/>
        <cdr:cNvSpPr txBox="1">
          <a:spLocks xmlns:a="http://schemas.openxmlformats.org/drawingml/2006/main" noChangeArrowheads="1"/>
        </cdr:cNvSpPr>
      </cdr:nvSpPr>
      <cdr:spPr bwMode="auto">
        <a:xfrm xmlns:a="http://schemas.openxmlformats.org/drawingml/2006/main">
          <a:off x="0" y="0"/>
          <a:ext cx="33147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36576" tIns="27432"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endParaRPr lang="en-CA" sz="1400" b="0" i="0" u="none" strike="noStrike" baseline="0">
            <a:solidFill>
              <a:srgbClr val="000000"/>
            </a:solidFill>
            <a:latin typeface="Arial"/>
            <a:cs typeface="Arial"/>
          </a:endParaRPr>
        </a:p>
        <a:p xmlns:a="http://schemas.openxmlformats.org/drawingml/2006/main">
          <a:pPr algn="l" rtl="0">
            <a:defRPr sz="1000"/>
          </a:pPr>
          <a:r>
            <a:rPr lang="en-CA" sz="1400" b="1" i="0" u="none" strike="noStrike" baseline="0">
              <a:solidFill>
                <a:srgbClr val="000000"/>
              </a:solidFill>
              <a:latin typeface="Arial"/>
              <a:cs typeface="Arial"/>
            </a:rPr>
            <a:t>Unemployment Rate</a:t>
          </a:r>
        </a:p>
      </cdr:txBody>
    </cdr:sp>
  </cdr:relSizeAnchor>
  <cdr:relSizeAnchor xmlns:cdr="http://schemas.openxmlformats.org/drawingml/2006/chartDrawing">
    <cdr:from>
      <cdr:x>0</cdr:x>
      <cdr:y>0</cdr:y>
    </cdr:from>
    <cdr:to>
      <cdr:x>0</cdr:x>
      <cdr:y>0</cdr:y>
    </cdr:to>
    <cdr:sp macro="" textlink="">
      <cdr:nvSpPr>
        <cdr:cNvPr id="11" name="Text Box 2"/>
        <cdr:cNvSpPr txBox="1">
          <a:spLocks xmlns:a="http://schemas.openxmlformats.org/drawingml/2006/main" noChangeArrowheads="1"/>
        </cdr:cNvSpPr>
      </cdr:nvSpPr>
      <cdr:spPr bwMode="auto">
        <a:xfrm xmlns:a="http://schemas.openxmlformats.org/drawingml/2006/main">
          <a:off x="0" y="0"/>
          <a:ext cx="33147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36576" tIns="27432"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endParaRPr lang="en-CA" sz="1400" b="0" i="0" u="none" strike="noStrike" baseline="0">
            <a:solidFill>
              <a:srgbClr val="000000"/>
            </a:solidFill>
            <a:latin typeface="Arial"/>
            <a:cs typeface="Arial"/>
          </a:endParaRPr>
        </a:p>
        <a:p xmlns:a="http://schemas.openxmlformats.org/drawingml/2006/main">
          <a:pPr algn="l" rtl="0">
            <a:defRPr sz="1000"/>
          </a:pPr>
          <a:r>
            <a:rPr lang="en-CA" sz="1400" b="1" i="0" u="none" strike="noStrike" baseline="0">
              <a:solidFill>
                <a:srgbClr val="000000"/>
              </a:solidFill>
              <a:latin typeface="Arial"/>
              <a:cs typeface="Arial"/>
            </a:rPr>
            <a:t>Unemployment Rate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2" y="0"/>
            <a:ext cx="3014290" cy="462991"/>
          </a:xfrm>
          <a:prstGeom prst="rect">
            <a:avLst/>
          </a:prstGeom>
          <a:noFill/>
          <a:ln w="9525">
            <a:noFill/>
            <a:miter lim="800000"/>
            <a:headEnd/>
            <a:tailEnd/>
          </a:ln>
          <a:effectLst/>
        </p:spPr>
        <p:txBody>
          <a:bodyPr vert="horz" wrap="square" lIns="90926" tIns="45464" rIns="90926" bIns="45464" numCol="1" anchor="t" anchorCtr="0" compatLnSpc="1">
            <a:prstTxWarp prst="textNoShape">
              <a:avLst/>
            </a:prstTxWarp>
          </a:bodyPr>
          <a:lstStyle>
            <a:lvl1pPr>
              <a:defRPr sz="1200">
                <a:latin typeface="Arial" pitchFamily="34" charset="0"/>
                <a:ea typeface="굴림" pitchFamily="34" charset="-127"/>
              </a:defRPr>
            </a:lvl1pPr>
          </a:lstStyle>
          <a:p>
            <a:pPr>
              <a:defRPr/>
            </a:pPr>
            <a:endParaRPr lang="en-US" altLang="ko-KR"/>
          </a:p>
        </p:txBody>
      </p:sp>
      <p:sp>
        <p:nvSpPr>
          <p:cNvPr id="119811" name="Rectangle 3"/>
          <p:cNvSpPr>
            <a:spLocks noGrp="1" noChangeArrowheads="1"/>
          </p:cNvSpPr>
          <p:nvPr>
            <p:ph type="dt" sz="quarter" idx="1"/>
          </p:nvPr>
        </p:nvSpPr>
        <p:spPr bwMode="auto">
          <a:xfrm>
            <a:off x="3938968" y="0"/>
            <a:ext cx="3014290" cy="462991"/>
          </a:xfrm>
          <a:prstGeom prst="rect">
            <a:avLst/>
          </a:prstGeom>
          <a:noFill/>
          <a:ln w="9525">
            <a:noFill/>
            <a:miter lim="800000"/>
            <a:headEnd/>
            <a:tailEnd/>
          </a:ln>
          <a:effectLst/>
        </p:spPr>
        <p:txBody>
          <a:bodyPr vert="horz" wrap="square" lIns="90926" tIns="45464" rIns="90926" bIns="45464" numCol="1" anchor="t" anchorCtr="0" compatLnSpc="1">
            <a:prstTxWarp prst="textNoShape">
              <a:avLst/>
            </a:prstTxWarp>
          </a:bodyPr>
          <a:lstStyle>
            <a:lvl1pPr algn="r">
              <a:defRPr sz="1200">
                <a:latin typeface="Arial" pitchFamily="34" charset="0"/>
                <a:ea typeface="굴림" pitchFamily="34" charset="-127"/>
              </a:defRPr>
            </a:lvl1pPr>
          </a:lstStyle>
          <a:p>
            <a:pPr>
              <a:defRPr/>
            </a:pPr>
            <a:endParaRPr lang="en-US" altLang="ko-KR"/>
          </a:p>
        </p:txBody>
      </p:sp>
      <p:sp>
        <p:nvSpPr>
          <p:cNvPr id="119812" name="Rectangle 4"/>
          <p:cNvSpPr>
            <a:spLocks noGrp="1" noChangeArrowheads="1"/>
          </p:cNvSpPr>
          <p:nvPr>
            <p:ph type="ftr" sz="quarter" idx="2"/>
          </p:nvPr>
        </p:nvSpPr>
        <p:spPr bwMode="auto">
          <a:xfrm>
            <a:off x="2" y="8776268"/>
            <a:ext cx="3014290" cy="462991"/>
          </a:xfrm>
          <a:prstGeom prst="rect">
            <a:avLst/>
          </a:prstGeom>
          <a:noFill/>
          <a:ln w="9525">
            <a:noFill/>
            <a:miter lim="800000"/>
            <a:headEnd/>
            <a:tailEnd/>
          </a:ln>
          <a:effectLst/>
        </p:spPr>
        <p:txBody>
          <a:bodyPr vert="horz" wrap="square" lIns="90926" tIns="45464" rIns="90926" bIns="45464" numCol="1" anchor="b" anchorCtr="0" compatLnSpc="1">
            <a:prstTxWarp prst="textNoShape">
              <a:avLst/>
            </a:prstTxWarp>
          </a:bodyPr>
          <a:lstStyle>
            <a:lvl1pPr>
              <a:defRPr sz="1200">
                <a:latin typeface="Arial" pitchFamily="34" charset="0"/>
                <a:ea typeface="굴림" pitchFamily="34" charset="-127"/>
              </a:defRPr>
            </a:lvl1pPr>
          </a:lstStyle>
          <a:p>
            <a:pPr>
              <a:defRPr/>
            </a:pPr>
            <a:endParaRPr lang="en-US" altLang="ko-KR"/>
          </a:p>
        </p:txBody>
      </p:sp>
      <p:sp>
        <p:nvSpPr>
          <p:cNvPr id="119813" name="Rectangle 5"/>
          <p:cNvSpPr>
            <a:spLocks noGrp="1" noChangeArrowheads="1"/>
          </p:cNvSpPr>
          <p:nvPr>
            <p:ph type="sldNum" sz="quarter" idx="3"/>
          </p:nvPr>
        </p:nvSpPr>
        <p:spPr bwMode="auto">
          <a:xfrm>
            <a:off x="3938968" y="8776268"/>
            <a:ext cx="3014290" cy="462991"/>
          </a:xfrm>
          <a:prstGeom prst="rect">
            <a:avLst/>
          </a:prstGeom>
          <a:noFill/>
          <a:ln w="9525">
            <a:noFill/>
            <a:miter lim="800000"/>
            <a:headEnd/>
            <a:tailEnd/>
          </a:ln>
          <a:effectLst/>
        </p:spPr>
        <p:txBody>
          <a:bodyPr vert="horz" wrap="square" lIns="90926" tIns="45464" rIns="90926" bIns="45464" numCol="1" anchor="b" anchorCtr="0" compatLnSpc="1">
            <a:prstTxWarp prst="textNoShape">
              <a:avLst/>
            </a:prstTxWarp>
          </a:bodyPr>
          <a:lstStyle>
            <a:lvl1pPr algn="r">
              <a:defRPr sz="1200">
                <a:latin typeface="Arial" pitchFamily="34" charset="0"/>
                <a:ea typeface="굴림" pitchFamily="34" charset="-127"/>
              </a:defRPr>
            </a:lvl1pPr>
          </a:lstStyle>
          <a:p>
            <a:pPr>
              <a:defRPr/>
            </a:pPr>
            <a:fld id="{25D0B574-2AE7-424E-8563-6663C9D52AAB}"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0"/>
            <a:ext cx="3014290" cy="462991"/>
          </a:xfrm>
          <a:prstGeom prst="rect">
            <a:avLst/>
          </a:prstGeom>
          <a:noFill/>
          <a:ln w="9525">
            <a:noFill/>
            <a:miter lim="800000"/>
            <a:headEnd/>
            <a:tailEnd/>
          </a:ln>
          <a:effectLst/>
        </p:spPr>
        <p:txBody>
          <a:bodyPr vert="horz" wrap="square" lIns="90926" tIns="45464" rIns="90926" bIns="45464" numCol="1" anchor="t" anchorCtr="0" compatLnSpc="1">
            <a:prstTxWarp prst="textNoShape">
              <a:avLst/>
            </a:prstTxWarp>
          </a:bodyPr>
          <a:lstStyle>
            <a:lvl1pPr>
              <a:defRPr sz="1200">
                <a:latin typeface="Arial" pitchFamily="34" charset="0"/>
                <a:ea typeface="굴림" pitchFamily="34" charset="-127"/>
              </a:defRPr>
            </a:lvl1pPr>
          </a:lstStyle>
          <a:p>
            <a:pPr>
              <a:defRPr/>
            </a:pPr>
            <a:endParaRPr lang="en-CA" altLang="ko-KR"/>
          </a:p>
        </p:txBody>
      </p:sp>
      <p:sp>
        <p:nvSpPr>
          <p:cNvPr id="4099" name="Rectangle 3"/>
          <p:cNvSpPr>
            <a:spLocks noGrp="1" noChangeArrowheads="1"/>
          </p:cNvSpPr>
          <p:nvPr>
            <p:ph type="dt" idx="1"/>
          </p:nvPr>
        </p:nvSpPr>
        <p:spPr bwMode="auto">
          <a:xfrm>
            <a:off x="3938968" y="0"/>
            <a:ext cx="3014290" cy="462991"/>
          </a:xfrm>
          <a:prstGeom prst="rect">
            <a:avLst/>
          </a:prstGeom>
          <a:noFill/>
          <a:ln w="9525">
            <a:noFill/>
            <a:miter lim="800000"/>
            <a:headEnd/>
            <a:tailEnd/>
          </a:ln>
          <a:effectLst/>
        </p:spPr>
        <p:txBody>
          <a:bodyPr vert="horz" wrap="square" lIns="90926" tIns="45464" rIns="90926" bIns="45464" numCol="1" anchor="t" anchorCtr="0" compatLnSpc="1">
            <a:prstTxWarp prst="textNoShape">
              <a:avLst/>
            </a:prstTxWarp>
          </a:bodyPr>
          <a:lstStyle>
            <a:lvl1pPr algn="r">
              <a:defRPr sz="1200">
                <a:latin typeface="Arial" pitchFamily="34" charset="0"/>
                <a:ea typeface="굴림" pitchFamily="34" charset="-127"/>
              </a:defRPr>
            </a:lvl1pPr>
          </a:lstStyle>
          <a:p>
            <a:pPr>
              <a:defRPr/>
            </a:pPr>
            <a:endParaRPr lang="en-CA" altLang="ko-KR"/>
          </a:p>
        </p:txBody>
      </p:sp>
      <p:sp>
        <p:nvSpPr>
          <p:cNvPr id="43012" name="Rectangle 4"/>
          <p:cNvSpPr>
            <a:spLocks noGrp="1" noRot="1" noChangeAspect="1" noChangeArrowheads="1" noTextEdit="1"/>
          </p:cNvSpPr>
          <p:nvPr>
            <p:ph type="sldImg" idx="2"/>
          </p:nvPr>
        </p:nvSpPr>
        <p:spPr bwMode="auto">
          <a:xfrm>
            <a:off x="1168400" y="692150"/>
            <a:ext cx="4618038" cy="3465513"/>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95484" y="4389714"/>
            <a:ext cx="5563870" cy="4159009"/>
          </a:xfrm>
          <a:prstGeom prst="rect">
            <a:avLst/>
          </a:prstGeom>
          <a:noFill/>
          <a:ln w="9525">
            <a:noFill/>
            <a:miter lim="800000"/>
            <a:headEnd/>
            <a:tailEnd/>
          </a:ln>
          <a:effectLst/>
        </p:spPr>
        <p:txBody>
          <a:bodyPr vert="horz" wrap="square" lIns="90926" tIns="45464" rIns="90926" bIns="45464" numCol="1" anchor="t" anchorCtr="0" compatLnSpc="1">
            <a:prstTxWarp prst="textNoShape">
              <a:avLst/>
            </a:prstTxWarp>
          </a:bodyPr>
          <a:lstStyle/>
          <a:p>
            <a:pPr lvl="0"/>
            <a:r>
              <a:rPr lang="en-CA" altLang="ko-KR" noProof="0" smtClean="0"/>
              <a:t>Click to edit Master text styles</a:t>
            </a:r>
          </a:p>
          <a:p>
            <a:pPr lvl="1"/>
            <a:r>
              <a:rPr lang="en-CA" altLang="ko-KR" noProof="0" smtClean="0"/>
              <a:t>Second level</a:t>
            </a:r>
          </a:p>
          <a:p>
            <a:pPr lvl="2"/>
            <a:r>
              <a:rPr lang="en-CA" altLang="ko-KR" noProof="0" smtClean="0"/>
              <a:t>Third level</a:t>
            </a:r>
          </a:p>
          <a:p>
            <a:pPr lvl="3"/>
            <a:r>
              <a:rPr lang="en-CA" altLang="ko-KR" noProof="0" smtClean="0"/>
              <a:t>Fourth level</a:t>
            </a:r>
          </a:p>
          <a:p>
            <a:pPr lvl="4"/>
            <a:r>
              <a:rPr lang="en-CA" altLang="ko-KR" noProof="0" smtClean="0"/>
              <a:t>Fifth level</a:t>
            </a:r>
          </a:p>
        </p:txBody>
      </p:sp>
      <p:sp>
        <p:nvSpPr>
          <p:cNvPr id="4102" name="Rectangle 6"/>
          <p:cNvSpPr>
            <a:spLocks noGrp="1" noChangeArrowheads="1"/>
          </p:cNvSpPr>
          <p:nvPr>
            <p:ph type="ftr" sz="quarter" idx="4"/>
          </p:nvPr>
        </p:nvSpPr>
        <p:spPr bwMode="auto">
          <a:xfrm>
            <a:off x="2" y="8776268"/>
            <a:ext cx="3014290" cy="462991"/>
          </a:xfrm>
          <a:prstGeom prst="rect">
            <a:avLst/>
          </a:prstGeom>
          <a:noFill/>
          <a:ln w="9525">
            <a:noFill/>
            <a:miter lim="800000"/>
            <a:headEnd/>
            <a:tailEnd/>
          </a:ln>
          <a:effectLst/>
        </p:spPr>
        <p:txBody>
          <a:bodyPr vert="horz" wrap="square" lIns="90926" tIns="45464" rIns="90926" bIns="45464" numCol="1" anchor="b" anchorCtr="0" compatLnSpc="1">
            <a:prstTxWarp prst="textNoShape">
              <a:avLst/>
            </a:prstTxWarp>
          </a:bodyPr>
          <a:lstStyle>
            <a:lvl1pPr>
              <a:defRPr sz="1200">
                <a:latin typeface="Arial" pitchFamily="34" charset="0"/>
                <a:ea typeface="굴림" pitchFamily="34" charset="-127"/>
              </a:defRPr>
            </a:lvl1pPr>
          </a:lstStyle>
          <a:p>
            <a:pPr>
              <a:defRPr/>
            </a:pPr>
            <a:endParaRPr lang="en-CA" altLang="ko-KR"/>
          </a:p>
        </p:txBody>
      </p:sp>
      <p:sp>
        <p:nvSpPr>
          <p:cNvPr id="8" name="Slide Number Placeholder 7"/>
          <p:cNvSpPr>
            <a:spLocks noGrp="1"/>
          </p:cNvSpPr>
          <p:nvPr>
            <p:ph type="sldNum" sz="quarter" idx="5"/>
          </p:nvPr>
        </p:nvSpPr>
        <p:spPr>
          <a:xfrm>
            <a:off x="3938968" y="8777848"/>
            <a:ext cx="3014290" cy="461410"/>
          </a:xfrm>
          <a:prstGeom prst="rect">
            <a:avLst/>
          </a:prstGeom>
        </p:spPr>
        <p:txBody>
          <a:bodyPr vert="horz" lIns="90926" tIns="45464" rIns="90926" bIns="45464" rtlCol="0" anchor="b"/>
          <a:lstStyle>
            <a:lvl1pPr algn="r">
              <a:defRPr sz="1200"/>
            </a:lvl1pPr>
          </a:lstStyle>
          <a:p>
            <a:pPr>
              <a:defRPr/>
            </a:pPr>
            <a:fld id="{5AC978B3-E8D1-4B3A-BE48-562857B93E39}" type="slidenum">
              <a:rPr lang="en-CA"/>
              <a:pPr>
                <a:defRPr/>
              </a:pPr>
              <a:t>‹#›</a:t>
            </a:fld>
            <a:endParaRPr lang="en-C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xfrm>
            <a:off x="3938968" y="8776268"/>
            <a:ext cx="3014290" cy="462991"/>
          </a:xfrm>
          <a:noFill/>
          <a:ln>
            <a:miter lim="800000"/>
            <a:headEnd/>
            <a:tailEnd/>
          </a:ln>
        </p:spPr>
        <p:txBody>
          <a:bodyPr wrap="square" numCol="1" anchorCtr="0" compatLnSpc="1">
            <a:prstTxWarp prst="textNoShape">
              <a:avLst/>
            </a:prstTxWarp>
          </a:bodyPr>
          <a:lstStyle/>
          <a:p>
            <a:fld id="{E59C4407-1AD6-4339-AA25-20B436DD39C5}" type="slidenum">
              <a:rPr lang="ko-KR" altLang="en-CA" smtClean="0">
                <a:ea typeface="굴림" charset="-127"/>
              </a:rPr>
              <a:pPr/>
              <a:t>1</a:t>
            </a:fld>
            <a:endParaRPr lang="en-CA" altLang="ko-KR" dirty="0" smtClean="0">
              <a:ea typeface="굴림" charset="-127"/>
            </a:endParaRPr>
          </a:p>
        </p:txBody>
      </p:sp>
      <p:sp>
        <p:nvSpPr>
          <p:cNvPr id="44035" name="Rectangle 2"/>
          <p:cNvSpPr>
            <a:spLocks noGrp="1" noRot="1" noChangeAspect="1" noChangeArrowheads="1" noTextEdit="1"/>
          </p:cNvSpPr>
          <p:nvPr>
            <p:ph type="sldImg"/>
          </p:nvPr>
        </p:nvSpPr>
        <p:spPr>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5AC978B3-E8D1-4B3A-BE48-562857B93E39}" type="slidenum">
              <a:rPr lang="en-CA" smtClean="0"/>
              <a:pPr>
                <a:defRPr/>
              </a:pPr>
              <a:t>2</a:t>
            </a:fld>
            <a:endParaRPr lang="en-C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E1466B6-929B-4F17-A2CD-29F91F2A6428}" type="slidenum">
              <a:rPr lang="en-US" smtClean="0">
                <a:cs typeface="Arial" pitchFamily="34" charset="0"/>
              </a:rPr>
              <a:pPr/>
              <a:t>3</a:t>
            </a:fld>
            <a:endParaRPr lang="en-US" smtClean="0">
              <a:cs typeface="Arial" pitchFamily="34" charset="0"/>
            </a:endParaRPr>
          </a:p>
        </p:txBody>
      </p:sp>
      <p:sp>
        <p:nvSpPr>
          <p:cNvPr id="47109" name="Notes Placeholder 7"/>
          <p:cNvSpPr>
            <a:spLocks noGrp="1"/>
          </p:cNvSpPr>
          <p:nvPr/>
        </p:nvSpPr>
        <p:spPr bwMode="auto">
          <a:xfrm>
            <a:off x="695484" y="4389716"/>
            <a:ext cx="5563870" cy="4157429"/>
          </a:xfrm>
          <a:prstGeom prst="rect">
            <a:avLst/>
          </a:prstGeom>
          <a:noFill/>
          <a:ln w="9525">
            <a:noFill/>
            <a:miter lim="800000"/>
            <a:headEnd/>
            <a:tailEnd/>
          </a:ln>
        </p:spPr>
        <p:txBody>
          <a:bodyPr lIns="92187" tIns="46097" rIns="92187" bIns="46097"/>
          <a:lstStyle/>
          <a:p>
            <a:pPr eaLnBrk="0" hangingPunct="0">
              <a:spcBef>
                <a:spcPct val="30000"/>
              </a:spcBef>
              <a:spcAft>
                <a:spcPts val="1194"/>
              </a:spcAft>
            </a:pPr>
            <a:endParaRPr lang="en-US" sz="14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Slide Number Placeholder 3"/>
          <p:cNvSpPr txBox="1">
            <a:spLocks noGrp="1"/>
          </p:cNvSpPr>
          <p:nvPr/>
        </p:nvSpPr>
        <p:spPr bwMode="auto">
          <a:xfrm>
            <a:off x="3938968" y="8777848"/>
            <a:ext cx="3014290" cy="461410"/>
          </a:xfrm>
          <a:prstGeom prst="rect">
            <a:avLst/>
          </a:prstGeom>
          <a:noFill/>
          <a:ln w="9525">
            <a:noFill/>
            <a:miter lim="800000"/>
            <a:headEnd/>
            <a:tailEnd/>
          </a:ln>
        </p:spPr>
        <p:txBody>
          <a:bodyPr lIns="90926" tIns="45464" rIns="90926" bIns="45464" anchor="b"/>
          <a:lstStyle/>
          <a:p>
            <a:pPr algn="r"/>
            <a:fld id="{51CD616D-E474-4972-A228-A357A98798C2}" type="slidenum">
              <a:rPr lang="en-US" sz="1200">
                <a:cs typeface="Arial" pitchFamily="34" charset="0"/>
              </a:rPr>
              <a:pPr algn="r"/>
              <a:t>4</a:t>
            </a:fld>
            <a:endParaRPr lang="en-US" sz="1200" dirty="0">
              <a:cs typeface="Arial" pitchFamily="34" charset="0"/>
            </a:endParaRPr>
          </a:p>
        </p:txBody>
      </p:sp>
      <p:sp>
        <p:nvSpPr>
          <p:cNvPr id="48132" name="Notes Placeholder 2"/>
          <p:cNvSpPr txBox="1">
            <a:spLocks/>
          </p:cNvSpPr>
          <p:nvPr/>
        </p:nvSpPr>
        <p:spPr bwMode="auto">
          <a:xfrm>
            <a:off x="763453" y="5126074"/>
            <a:ext cx="5440580" cy="4114764"/>
          </a:xfrm>
          <a:prstGeom prst="rect">
            <a:avLst/>
          </a:prstGeom>
          <a:noFill/>
          <a:ln w="9525">
            <a:noFill/>
            <a:miter lim="800000"/>
            <a:headEnd/>
            <a:tailEnd/>
          </a:ln>
        </p:spPr>
        <p:txBody>
          <a:bodyPr lIns="92197" tIns="46101" rIns="92197" bIns="46101"/>
          <a:lstStyle/>
          <a:p>
            <a:pPr defTabSz="904817"/>
            <a:endParaRPr lang="en-CA" dirty="0"/>
          </a:p>
          <a:p>
            <a:pPr defTabSz="904817"/>
            <a:endParaRPr lang="en-CA" dirty="0"/>
          </a:p>
          <a:p>
            <a:pPr defTabSz="904817"/>
            <a:endParaRPr lang="en-CA" dirty="0"/>
          </a:p>
          <a:p>
            <a:pPr defTabSz="904817"/>
            <a:endParaRPr lang="en-CA" dirty="0"/>
          </a:p>
          <a:p>
            <a:pPr defTabSz="904817"/>
            <a:endParaRPr lang="en-CA" dirty="0"/>
          </a:p>
          <a:p>
            <a:pPr defTabSz="904817"/>
            <a:endParaRPr lang="en-CA" dirty="0"/>
          </a:p>
          <a:p>
            <a:pPr defTabSz="904817"/>
            <a:endParaRPr lang="en-US" dirty="0"/>
          </a:p>
        </p:txBody>
      </p:sp>
      <p:sp>
        <p:nvSpPr>
          <p:cNvPr id="48133" name="Notes Placeholder 7"/>
          <p:cNvSpPr>
            <a:spLocks noGrp="1"/>
          </p:cNvSpPr>
          <p:nvPr/>
        </p:nvSpPr>
        <p:spPr bwMode="auto">
          <a:xfrm>
            <a:off x="695484" y="4389716"/>
            <a:ext cx="5563870" cy="4157429"/>
          </a:xfrm>
          <a:prstGeom prst="rect">
            <a:avLst/>
          </a:prstGeom>
          <a:noFill/>
          <a:ln w="9525">
            <a:noFill/>
            <a:miter lim="800000"/>
            <a:headEnd/>
            <a:tailEnd/>
          </a:ln>
        </p:spPr>
        <p:txBody>
          <a:bodyPr lIns="92197" tIns="46101" rIns="92197" bIns="46101"/>
          <a:lstStyle/>
          <a:p>
            <a:pPr eaLnBrk="0" hangingPunct="0">
              <a:spcBef>
                <a:spcPct val="30000"/>
              </a:spcBef>
              <a:spcAft>
                <a:spcPts val="1194"/>
              </a:spcAft>
            </a:pPr>
            <a:endParaRPr lang="en-US" sz="1400" dirty="0"/>
          </a:p>
        </p:txBody>
      </p:sp>
      <p:sp>
        <p:nvSpPr>
          <p:cNvPr id="48134" name="Notes Placeholder 7"/>
          <p:cNvSpPr>
            <a:spLocks noGrp="1"/>
          </p:cNvSpPr>
          <p:nvPr/>
        </p:nvSpPr>
        <p:spPr bwMode="auto">
          <a:xfrm>
            <a:off x="825097" y="4405517"/>
            <a:ext cx="5563870" cy="4516128"/>
          </a:xfrm>
          <a:prstGeom prst="rect">
            <a:avLst/>
          </a:prstGeom>
          <a:noFill/>
          <a:ln w="9525">
            <a:noFill/>
            <a:miter lim="800000"/>
            <a:headEnd/>
            <a:tailEnd/>
          </a:ln>
        </p:spPr>
        <p:txBody>
          <a:bodyPr lIns="92197" tIns="46101" rIns="92197" bIns="46101"/>
          <a:lstStyle/>
          <a:p>
            <a:endParaRPr lang="en-CA" sz="1400" dirty="0"/>
          </a:p>
          <a:p>
            <a:endParaRPr lang="en-CA" sz="1400" dirty="0">
              <a:solidFill>
                <a:srgbClr val="FF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A5ADBE7-1297-4F1E-9E5D-DEB59BFAB0D7}" type="slidenum">
              <a:rPr lang="en-US" smtClean="0">
                <a:cs typeface="Arial" pitchFamily="34" charset="0"/>
              </a:rPr>
              <a:pPr/>
              <a:t>5</a:t>
            </a:fld>
            <a:endParaRPr lang="en-US" smtClean="0">
              <a:cs typeface="Arial" pitchFamily="34" charset="0"/>
            </a:endParaRPr>
          </a:p>
        </p:txBody>
      </p:sp>
      <p:sp>
        <p:nvSpPr>
          <p:cNvPr id="53252" name="Notes Placeholder 2"/>
          <p:cNvSpPr txBox="1">
            <a:spLocks/>
          </p:cNvSpPr>
          <p:nvPr/>
        </p:nvSpPr>
        <p:spPr bwMode="auto">
          <a:xfrm>
            <a:off x="763453" y="5126074"/>
            <a:ext cx="5440580" cy="4114764"/>
          </a:xfrm>
          <a:prstGeom prst="rect">
            <a:avLst/>
          </a:prstGeom>
          <a:noFill/>
          <a:ln w="9525">
            <a:noFill/>
            <a:miter lim="800000"/>
            <a:headEnd/>
            <a:tailEnd/>
          </a:ln>
        </p:spPr>
        <p:txBody>
          <a:bodyPr lIns="92231" tIns="46120" rIns="92231" bIns="46120"/>
          <a:lstStyle/>
          <a:p>
            <a:pPr defTabSz="900079"/>
            <a:endParaRPr lang="en-CA" dirty="0"/>
          </a:p>
          <a:p>
            <a:pPr defTabSz="900079"/>
            <a:endParaRPr lang="en-CA" dirty="0"/>
          </a:p>
          <a:p>
            <a:pPr defTabSz="900079"/>
            <a:endParaRPr lang="en-CA" dirty="0"/>
          </a:p>
          <a:p>
            <a:pPr defTabSz="900079"/>
            <a:endParaRPr lang="en-CA" dirty="0"/>
          </a:p>
          <a:p>
            <a:pPr defTabSz="900079"/>
            <a:endParaRPr lang="en-CA" dirty="0"/>
          </a:p>
          <a:p>
            <a:pPr defTabSz="900079"/>
            <a:endParaRPr lang="en-CA" dirty="0"/>
          </a:p>
          <a:p>
            <a:pPr defTabSz="900079"/>
            <a:endParaRPr lang="en-US" dirty="0"/>
          </a:p>
        </p:txBody>
      </p:sp>
      <p:sp>
        <p:nvSpPr>
          <p:cNvPr id="53253" name="Notes Placeholder 7"/>
          <p:cNvSpPr>
            <a:spLocks noGrp="1"/>
          </p:cNvSpPr>
          <p:nvPr/>
        </p:nvSpPr>
        <p:spPr bwMode="auto">
          <a:xfrm>
            <a:off x="695484" y="4389716"/>
            <a:ext cx="5563870" cy="4157429"/>
          </a:xfrm>
          <a:prstGeom prst="rect">
            <a:avLst/>
          </a:prstGeom>
          <a:noFill/>
          <a:ln w="9525">
            <a:noFill/>
            <a:miter lim="800000"/>
            <a:headEnd/>
            <a:tailEnd/>
          </a:ln>
        </p:spPr>
        <p:txBody>
          <a:bodyPr lIns="92231" tIns="46120" rIns="92231" bIns="46120"/>
          <a:lstStyle/>
          <a:p>
            <a:pPr eaLnBrk="0" hangingPunct="0">
              <a:spcBef>
                <a:spcPct val="30000"/>
              </a:spcBef>
              <a:spcAft>
                <a:spcPts val="1194"/>
              </a:spcAft>
            </a:pPr>
            <a:endParaRPr lang="en-US" sz="1400" dirty="0"/>
          </a:p>
        </p:txBody>
      </p:sp>
      <p:sp>
        <p:nvSpPr>
          <p:cNvPr id="53254" name="Notes Placeholder 6"/>
          <p:cNvSpPr>
            <a:spLocks noGrp="1"/>
          </p:cNvSpPr>
          <p:nvPr/>
        </p:nvSpPr>
        <p:spPr bwMode="auto">
          <a:xfrm>
            <a:off x="695484" y="4389714"/>
            <a:ext cx="5563870" cy="4159009"/>
          </a:xfrm>
          <a:prstGeom prst="rect">
            <a:avLst/>
          </a:prstGeom>
          <a:noFill/>
          <a:ln w="9525">
            <a:noFill/>
            <a:miter lim="800000"/>
            <a:headEnd/>
            <a:tailEnd/>
          </a:ln>
        </p:spPr>
        <p:txBody>
          <a:bodyPr lIns="90958" tIns="45482" rIns="90958" bIns="45482"/>
          <a:lstStyle/>
          <a:p>
            <a:pPr eaLnBrk="0" hangingPunct="0">
              <a:spcBef>
                <a:spcPct val="30000"/>
              </a:spcBef>
            </a:pPr>
            <a:endParaRPr 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19028"/>
            <a:fld id="{47CC3779-08B8-41D4-A04D-8CD4A20BE102}" type="slidenum">
              <a:rPr lang="en-CA" smtClean="0">
                <a:solidFill>
                  <a:srgbClr val="000000"/>
                </a:solidFill>
              </a:rPr>
              <a:pPr defTabSz="919028"/>
              <a:t>6</a:t>
            </a:fld>
            <a:endParaRPr lang="en-CA" dirty="0" smtClean="0">
              <a:solidFill>
                <a:srgbClr val="000000"/>
              </a:solidFill>
            </a:endParaRPr>
          </a:p>
        </p:txBody>
      </p:sp>
      <p:sp>
        <p:nvSpPr>
          <p:cNvPr id="54275" name="Rectangle 2"/>
          <p:cNvSpPr>
            <a:spLocks noGrp="1" noRot="1" noChangeAspect="1" noChangeArrowheads="1" noTextEdit="1"/>
          </p:cNvSpPr>
          <p:nvPr>
            <p:ph type="sldImg"/>
          </p:nvPr>
        </p:nvSpPr>
        <p:spPr>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19028"/>
            <a:fld id="{519C431B-598C-4A15-A58F-2634C9384BAD}" type="slidenum">
              <a:rPr lang="en-CA" smtClean="0">
                <a:ea typeface="굴림" charset="-127"/>
              </a:rPr>
              <a:pPr defTabSz="919028"/>
              <a:t>7</a:t>
            </a:fld>
            <a:endParaRPr lang="en-CA" dirty="0" smtClean="0">
              <a:ea typeface="굴림" charset="-127"/>
            </a:endParaRPr>
          </a:p>
        </p:txBody>
      </p:sp>
      <p:sp>
        <p:nvSpPr>
          <p:cNvPr id="55299" name="Rectangle 2"/>
          <p:cNvSpPr>
            <a:spLocks noGrp="1" noRot="1" noChangeAspect="1" noChangeArrowheads="1" noTextEdit="1"/>
          </p:cNvSpPr>
          <p:nvPr>
            <p:ph type="sldImg"/>
          </p:nvPr>
        </p:nvSpPr>
        <p:spPr>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8" name="Slide Number Placeholder 3"/>
          <p:cNvSpPr txBox="1">
            <a:spLocks noGrp="1"/>
          </p:cNvSpPr>
          <p:nvPr/>
        </p:nvSpPr>
        <p:spPr bwMode="auto">
          <a:xfrm>
            <a:off x="3938968" y="8776268"/>
            <a:ext cx="3014290" cy="462991"/>
          </a:xfrm>
          <a:prstGeom prst="rect">
            <a:avLst/>
          </a:prstGeom>
          <a:noFill/>
          <a:ln w="9525">
            <a:noFill/>
            <a:miter lim="800000"/>
            <a:headEnd/>
            <a:tailEnd/>
          </a:ln>
        </p:spPr>
        <p:txBody>
          <a:bodyPr lIns="92021" tIns="46011" rIns="92021" bIns="46011" anchor="b"/>
          <a:lstStyle/>
          <a:p>
            <a:pPr algn="r"/>
            <a:fld id="{254BA2AA-F4B8-4D51-B6F6-BB3B72C4C938}" type="slidenum">
              <a:rPr lang="en-CA" sz="1200">
                <a:solidFill>
                  <a:srgbClr val="000000"/>
                </a:solidFill>
                <a:latin typeface="맑은 고딕"/>
              </a:rPr>
              <a:pPr algn="r"/>
              <a:t>8</a:t>
            </a:fld>
            <a:endParaRPr lang="en-CA" sz="1200" dirty="0">
              <a:solidFill>
                <a:srgbClr val="000000"/>
              </a:solidFill>
              <a:latin typeface="맑은 고딕"/>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938968" y="8776268"/>
            <a:ext cx="3014290" cy="462991"/>
          </a:xfrm>
          <a:prstGeom prst="rect">
            <a:avLst/>
          </a:prstGeom>
          <a:noFill/>
          <a:ln w="9525">
            <a:noFill/>
            <a:miter lim="800000"/>
            <a:headEnd/>
            <a:tailEnd/>
          </a:ln>
        </p:spPr>
        <p:txBody>
          <a:bodyPr lIns="90955" tIns="45478" rIns="90955" bIns="45478" anchor="b"/>
          <a:lstStyle/>
          <a:p>
            <a:pPr algn="r"/>
            <a:fld id="{E5C37DC2-085F-457A-8BFB-850206481D36}" type="slidenum">
              <a:rPr lang="ko-KR" altLang="en-CA" sz="1200">
                <a:ea typeface="굴림" charset="-127"/>
              </a:rPr>
              <a:pPr algn="r"/>
              <a:t>9</a:t>
            </a:fld>
            <a:endParaRPr lang="en-CA" altLang="ko-KR" sz="1200" dirty="0">
              <a:ea typeface="굴림" charset="-127"/>
            </a:endParaRPr>
          </a:p>
        </p:txBody>
      </p:sp>
      <p:sp>
        <p:nvSpPr>
          <p:cNvPr id="74755" name="Rectangle 2"/>
          <p:cNvSpPr>
            <a:spLocks noGrp="1" noRot="1" noChangeAspect="1" noChangeArrowheads="1" noTextEdit="1"/>
          </p:cNvSpPr>
          <p:nvPr>
            <p:ph type="sldImg"/>
          </p:nvPr>
        </p:nvSpPr>
        <p:spPr>
          <a:xfrm>
            <a:off x="1184275" y="677863"/>
            <a:ext cx="4619625" cy="3465512"/>
          </a:xfr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8600" y="1844675"/>
            <a:ext cx="2108200" cy="28368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0825" y="1844675"/>
            <a:ext cx="6175375" cy="28368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84E0BAE0-6C2D-41B7-953F-32789E0E9F55}" type="slidenum">
              <a:rPr lang="ko-KR" altLang="en-CA"/>
              <a:pPr>
                <a:defRPr/>
              </a:pPr>
              <a:t>‹#›</a:t>
            </a:fld>
            <a:endParaRPr lang="en-CA" altLang="ko-K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0825" y="0"/>
            <a:ext cx="8641655" cy="1196752"/>
          </a:xfrm>
          <a:prstGeom prst="rect">
            <a:avLst/>
          </a:prstGeom>
        </p:spPr>
        <p:txBody>
          <a:bodyPr lIns="0" tIns="0" rIns="0" bIns="0" anchor="b" anchorCtr="0"/>
          <a:lstStyle>
            <a:lvl1pPr>
              <a:lnSpc>
                <a:spcPct val="95000"/>
              </a:lnSpc>
              <a:tabLst/>
              <a:defRPr sz="2200"/>
            </a:lvl1pPr>
          </a:lstStyle>
          <a:p>
            <a:r>
              <a:rPr lang="en-US" dirty="0" smtClean="0"/>
              <a:t>Click to edit Master title style</a:t>
            </a:r>
            <a:endParaRPr lang="en-US" dirty="0"/>
          </a:p>
        </p:txBody>
      </p:sp>
      <p:sp>
        <p:nvSpPr>
          <p:cNvPr id="3" name="Content Placeholder 2"/>
          <p:cNvSpPr>
            <a:spLocks noGrp="1"/>
          </p:cNvSpPr>
          <p:nvPr>
            <p:ph idx="1"/>
          </p:nvPr>
        </p:nvSpPr>
        <p:spPr>
          <a:xfrm>
            <a:off x="250825" y="1600200"/>
            <a:ext cx="8435975"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91A5150D-CABB-447B-84C8-0608AFCC361B}" type="slidenum">
              <a:rPr lang="ko-KR" altLang="en-CA"/>
              <a:pPr>
                <a:defRPr/>
              </a:pPr>
              <a:t>‹#›</a:t>
            </a:fld>
            <a:endParaRPr lang="en-CA" altLang="ko-KR"/>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12491A5E-FB57-4E94-B749-C02D98079EED}" type="slidenum">
              <a:rPr lang="ko-KR" altLang="en-CA"/>
              <a:pPr>
                <a:defRPr/>
              </a:pPr>
              <a:t>‹#›</a:t>
            </a:fld>
            <a:endParaRPr lang="en-CA" altLang="ko-KR"/>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323528" y="274638"/>
            <a:ext cx="8363272" cy="922114"/>
          </a:xfrm>
          <a:prstGeom prst="rect">
            <a:avLst/>
          </a:prstGeom>
        </p:spPr>
        <p:txBody>
          <a:bodyPr lIns="0" tIns="0" rIns="0" bIns="0" anchor="b" anchorCtr="0"/>
          <a:lstStyle>
            <a:lvl1pPr>
              <a:tabLst/>
              <a:defRPr/>
            </a:lvl1pPr>
          </a:lstStyle>
          <a:p>
            <a:r>
              <a:rPr lang="en-US" dirty="0" smtClean="0"/>
              <a:t>Click to edit Master title style</a:t>
            </a:r>
            <a:endParaRPr lang="en-US" dirty="0"/>
          </a:p>
        </p:txBody>
      </p:sp>
      <p:sp>
        <p:nvSpPr>
          <p:cNvPr id="5"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6" name="Rectangle 6"/>
          <p:cNvSpPr>
            <a:spLocks noGrp="1" noChangeArrowheads="1"/>
          </p:cNvSpPr>
          <p:nvPr>
            <p:ph type="sldNum" sz="quarter" idx="11"/>
          </p:nvPr>
        </p:nvSpPr>
        <p:spPr>
          <a:ln/>
        </p:spPr>
        <p:txBody>
          <a:bodyPr/>
          <a:lstStyle>
            <a:lvl1pPr>
              <a:defRPr/>
            </a:lvl1pPr>
          </a:lstStyle>
          <a:p>
            <a:pPr>
              <a:defRPr/>
            </a:pPr>
            <a:fld id="{ADBD54F6-512B-48F4-8738-4216F4245F79}" type="slidenum">
              <a:rPr lang="ko-KR" altLang="en-CA"/>
              <a:pPr>
                <a:defRPr/>
              </a:pPr>
              <a:t>‹#›</a:t>
            </a:fld>
            <a:endParaRPr lang="en-CA" altLang="ko-KR"/>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Title 1"/>
          <p:cNvSpPr>
            <a:spLocks noGrp="1"/>
          </p:cNvSpPr>
          <p:nvPr>
            <p:ph type="title"/>
          </p:nvPr>
        </p:nvSpPr>
        <p:spPr>
          <a:xfrm>
            <a:off x="323528" y="274638"/>
            <a:ext cx="8363272" cy="922114"/>
          </a:xfrm>
          <a:prstGeom prst="rect">
            <a:avLst/>
          </a:prstGeom>
        </p:spPr>
        <p:txBody>
          <a:bodyPr lIns="0" tIns="0" rIns="0" bIns="0" anchor="b" anchorCtr="0"/>
          <a:lstStyle>
            <a:lvl1pPr>
              <a:tabLst/>
              <a:defRPr/>
            </a:lvl1pPr>
          </a:lstStyle>
          <a:p>
            <a:r>
              <a:rPr lang="en-US" dirty="0" smtClean="0"/>
              <a:t>Click to edit Master title style</a:t>
            </a:r>
            <a:endParaRPr lang="en-US" dirty="0"/>
          </a:p>
        </p:txBody>
      </p:sp>
      <p:sp>
        <p:nvSpPr>
          <p:cNvPr id="7"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8" name="Rectangle 6"/>
          <p:cNvSpPr>
            <a:spLocks noGrp="1" noChangeArrowheads="1"/>
          </p:cNvSpPr>
          <p:nvPr>
            <p:ph type="sldNum" sz="quarter" idx="11"/>
          </p:nvPr>
        </p:nvSpPr>
        <p:spPr>
          <a:ln/>
        </p:spPr>
        <p:txBody>
          <a:bodyPr/>
          <a:lstStyle>
            <a:lvl1pPr>
              <a:defRPr/>
            </a:lvl1pPr>
          </a:lstStyle>
          <a:p>
            <a:pPr>
              <a:defRPr/>
            </a:pPr>
            <a:fld id="{AC45694B-1CFA-4396-A2E7-7BCCD66F2B27}" type="slidenum">
              <a:rPr lang="ko-KR" altLang="en-CA"/>
              <a:pPr>
                <a:defRPr/>
              </a:pPr>
              <a:t>‹#›</a:t>
            </a:fld>
            <a:endParaRPr lang="en-CA" altLang="ko-KR"/>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1"/>
          <p:cNvSpPr>
            <a:spLocks noGrp="1"/>
          </p:cNvSpPr>
          <p:nvPr>
            <p:ph type="title"/>
          </p:nvPr>
        </p:nvSpPr>
        <p:spPr>
          <a:xfrm>
            <a:off x="323528" y="274638"/>
            <a:ext cx="8363272" cy="922114"/>
          </a:xfrm>
          <a:prstGeom prst="rect">
            <a:avLst/>
          </a:prstGeom>
        </p:spPr>
        <p:txBody>
          <a:bodyPr lIns="0" tIns="0" rIns="0" bIns="0" anchor="b" anchorCtr="0"/>
          <a:lstStyle>
            <a:lvl1pPr>
              <a:tabLst/>
              <a:defRPr/>
            </a:lvl1pPr>
          </a:lstStyle>
          <a:p>
            <a:r>
              <a:rPr lang="en-US" dirty="0" smtClean="0"/>
              <a:t>Click to edit Master title style</a:t>
            </a:r>
            <a:endParaRPr lang="en-US" dirty="0"/>
          </a:p>
        </p:txBody>
      </p:sp>
      <p:sp>
        <p:nvSpPr>
          <p:cNvPr id="3"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4" name="Rectangle 6"/>
          <p:cNvSpPr>
            <a:spLocks noGrp="1" noChangeArrowheads="1"/>
          </p:cNvSpPr>
          <p:nvPr>
            <p:ph type="sldNum" sz="quarter" idx="11"/>
          </p:nvPr>
        </p:nvSpPr>
        <p:spPr>
          <a:ln/>
        </p:spPr>
        <p:txBody>
          <a:bodyPr/>
          <a:lstStyle>
            <a:lvl1pPr>
              <a:defRPr/>
            </a:lvl1pPr>
          </a:lstStyle>
          <a:p>
            <a:pPr>
              <a:defRPr/>
            </a:pPr>
            <a:fld id="{AE7B3ED0-A6D3-4B9A-8949-88FD32051971}" type="slidenum">
              <a:rPr lang="ko-KR" altLang="en-CA"/>
              <a:pPr>
                <a:defRPr/>
              </a:pPr>
              <a:t>‹#›</a:t>
            </a:fld>
            <a:endParaRPr lang="en-CA" altLang="ko-KR"/>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3" name="Rectangle 6"/>
          <p:cNvSpPr>
            <a:spLocks noGrp="1" noChangeArrowheads="1"/>
          </p:cNvSpPr>
          <p:nvPr>
            <p:ph type="sldNum" sz="quarter" idx="11"/>
          </p:nvPr>
        </p:nvSpPr>
        <p:spPr>
          <a:ln/>
        </p:spPr>
        <p:txBody>
          <a:bodyPr/>
          <a:lstStyle>
            <a:lvl1pPr>
              <a:defRPr/>
            </a:lvl1pPr>
          </a:lstStyle>
          <a:p>
            <a:pPr>
              <a:defRPr/>
            </a:pPr>
            <a:fld id="{608B08B1-E038-4FFD-A26D-A5374A98DD5B}" type="slidenum">
              <a:rPr lang="ko-KR" altLang="en-CA"/>
              <a:pPr>
                <a:defRPr/>
              </a:pPr>
              <a:t>‹#›</a:t>
            </a:fld>
            <a:endParaRPr lang="en-CA" altLang="ko-KR"/>
          </a:p>
        </p:txBody>
      </p:sp>
    </p:spTree>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Title 1"/>
          <p:cNvSpPr txBox="1">
            <a:spLocks/>
          </p:cNvSpPr>
          <p:nvPr userDrawn="1"/>
        </p:nvSpPr>
        <p:spPr>
          <a:xfrm>
            <a:off x="323850" y="274638"/>
            <a:ext cx="8362950" cy="922337"/>
          </a:xfrm>
          <a:prstGeom prst="rect">
            <a:avLst/>
          </a:prstGeom>
        </p:spPr>
        <p:txBody>
          <a:bodyPr lIns="0" tIns="0" rIns="0" bIns="0" anchor="b"/>
          <a:lstStyle>
            <a:lvl1pPr>
              <a:tabLst/>
              <a:defRPr/>
            </a:lvl1pPr>
          </a:lstStyle>
          <a:p>
            <a:pPr>
              <a:defRPr/>
            </a:pPr>
            <a:r>
              <a:rPr lang="en-US" sz="2400" b="1" kern="0" smtClean="0">
                <a:solidFill>
                  <a:srgbClr val="003366"/>
                </a:solidFill>
                <a:latin typeface="+mj-lt"/>
                <a:ea typeface="+mj-ea"/>
                <a:cs typeface="+mj-cs"/>
              </a:rPr>
              <a:t>Click to edit Master title style</a:t>
            </a:r>
            <a:endParaRPr lang="en-US" sz="2400" b="1" kern="0" dirty="0" smtClean="0">
              <a:solidFill>
                <a:srgbClr val="003366"/>
              </a:solidFill>
              <a:latin typeface="+mj-lt"/>
              <a:ea typeface="+mj-ea"/>
              <a:cs typeface="+mj-cs"/>
            </a:endParaRPr>
          </a:p>
        </p:txBody>
      </p:sp>
      <p:sp>
        <p:nvSpPr>
          <p:cNvPr id="2" name="Title 1"/>
          <p:cNvSpPr>
            <a:spLocks noGrp="1"/>
          </p:cNvSpPr>
          <p:nvPr>
            <p:ph type="title"/>
          </p:nvPr>
        </p:nvSpPr>
        <p:spPr>
          <a:xfrm>
            <a:off x="261864" y="1412777"/>
            <a:ext cx="3008313" cy="80201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412776"/>
            <a:ext cx="5317430" cy="4713387"/>
          </a:xfrm>
        </p:spPr>
        <p:txBody>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251520" y="2276873"/>
            <a:ext cx="3008313" cy="388843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0"/>
          </p:nvPr>
        </p:nvSpPr>
        <p:spPr/>
        <p:txBody>
          <a:bodyPr/>
          <a:lstStyle>
            <a:lvl1pPr>
              <a:defRPr/>
            </a:lvl1pPr>
          </a:lstStyle>
          <a:p>
            <a:pPr>
              <a:defRPr/>
            </a:pPr>
            <a:endParaRPr lang="en-CA" altLang="ko-KR"/>
          </a:p>
        </p:txBody>
      </p:sp>
      <p:sp>
        <p:nvSpPr>
          <p:cNvPr id="7" name="Slide Number Placeholder 5"/>
          <p:cNvSpPr>
            <a:spLocks noGrp="1"/>
          </p:cNvSpPr>
          <p:nvPr>
            <p:ph type="sldNum" sz="quarter" idx="11"/>
          </p:nvPr>
        </p:nvSpPr>
        <p:spPr/>
        <p:txBody>
          <a:bodyPr/>
          <a:lstStyle>
            <a:lvl1pPr>
              <a:defRPr/>
            </a:lvl1pPr>
          </a:lstStyle>
          <a:p>
            <a:pPr>
              <a:defRPr/>
            </a:pPr>
            <a:fld id="{FD3AEFF0-42AB-4E02-B45D-DF1F5BBB1E88}" type="slidenum">
              <a:rPr lang="ko-KR" altLang="en-CA"/>
              <a:pPr>
                <a:defRPr/>
              </a:pPr>
              <a:t>‹#›</a:t>
            </a:fld>
            <a:endParaRPr lang="en-CA" altLang="ko-K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6" name="Rectangle 6"/>
          <p:cNvSpPr>
            <a:spLocks noGrp="1" noChangeArrowheads="1"/>
          </p:cNvSpPr>
          <p:nvPr>
            <p:ph type="sldNum" sz="quarter" idx="11"/>
          </p:nvPr>
        </p:nvSpPr>
        <p:spPr>
          <a:ln/>
        </p:spPr>
        <p:txBody>
          <a:bodyPr/>
          <a:lstStyle>
            <a:lvl1pPr>
              <a:defRPr/>
            </a:lvl1pPr>
          </a:lstStyle>
          <a:p>
            <a:pPr>
              <a:defRPr/>
            </a:pPr>
            <a:fld id="{422F0949-05D0-4D26-AA85-F6299F035049}" type="slidenum">
              <a:rPr lang="ko-KR" altLang="en-CA"/>
              <a:pPr>
                <a:defRPr/>
              </a:pPr>
              <a:t>‹#›</a:t>
            </a:fld>
            <a:endParaRPr lang="en-CA" altLang="ko-KR"/>
          </a:p>
        </p:txBody>
      </p:sp>
    </p:spTree>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Title 1"/>
          <p:cNvSpPr>
            <a:spLocks noGrp="1"/>
          </p:cNvSpPr>
          <p:nvPr>
            <p:ph type="title"/>
          </p:nvPr>
        </p:nvSpPr>
        <p:spPr>
          <a:xfrm>
            <a:off x="323528" y="274638"/>
            <a:ext cx="8363272" cy="922114"/>
          </a:xfrm>
          <a:prstGeom prst="rect">
            <a:avLst/>
          </a:prstGeom>
        </p:spPr>
        <p:txBody>
          <a:bodyPr lIns="0" tIns="0" rIns="0" bIns="0" anchor="b" anchorCtr="0"/>
          <a:lstStyle>
            <a:lvl1pPr>
              <a:tabLst/>
              <a:defRPr/>
            </a:lvl1pPr>
          </a:lstStyle>
          <a:p>
            <a:r>
              <a:rPr lang="en-US" dirty="0" smtClean="0"/>
              <a:t>Click to edit Master title style</a:t>
            </a:r>
            <a:endParaRPr lang="en-US" dirty="0"/>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2FA2346A-598D-49C3-A982-8F12AFDDC434}" type="slidenum">
              <a:rPr lang="ko-KR" altLang="en-CA"/>
              <a:pPr>
                <a:defRPr/>
              </a:pPr>
              <a:t>‹#›</a:t>
            </a:fld>
            <a:endParaRPr lang="en-CA" altLang="ko-KR"/>
          </a:p>
        </p:txBody>
      </p:sp>
    </p:spTree>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2A448993-56A7-4381-A16A-F36DD74849B1}" type="slidenum">
              <a:rPr lang="ko-KR" altLang="en-CA"/>
              <a:pPr>
                <a:defRPr/>
              </a:pPr>
              <a:t>‹#›</a:t>
            </a:fld>
            <a:endParaRPr lang="en-CA" altLang="ko-KR"/>
          </a:p>
        </p:txBody>
      </p:sp>
    </p:spTree>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smtClean="0"/>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7B1B58A7-4B94-4736-899E-0532D313E95A}" type="slidenum">
              <a:rPr lang="ko-KR" altLang="en-CA"/>
              <a:pPr>
                <a:defRPr/>
              </a:pPr>
              <a:t>‹#›</a:t>
            </a:fld>
            <a:endParaRPr lang="en-CA" altLang="ko-KR"/>
          </a:p>
        </p:txBody>
      </p:sp>
    </p:spTree>
  </p:cSld>
  <p:clrMapOvr>
    <a:masterClrMapping/>
  </p:clrMapOvr>
  <p:transitio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44332A0A-6ACE-4313-B59F-98538C5680E7}" type="slidenum">
              <a:rPr lang="ko-KR" altLang="en-CA"/>
              <a:pPr>
                <a:defRPr/>
              </a:pPr>
              <a:t>‹#›</a:t>
            </a:fld>
            <a:endParaRPr lang="en-CA" altLang="ko-KR"/>
          </a:p>
        </p:txBody>
      </p:sp>
    </p:spTree>
  </p:cSld>
  <p:clrMapOvr>
    <a:masterClrMapping/>
  </p:clrMapOvr>
  <p:transition spd="med">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7" name="Rectangle 6"/>
          <p:cNvSpPr>
            <a:spLocks noGrp="1" noChangeArrowheads="1"/>
          </p:cNvSpPr>
          <p:nvPr>
            <p:ph type="sldNum" sz="quarter" idx="11"/>
          </p:nvPr>
        </p:nvSpPr>
        <p:spPr>
          <a:ln/>
        </p:spPr>
        <p:txBody>
          <a:bodyPr/>
          <a:lstStyle>
            <a:lvl1pPr>
              <a:defRPr/>
            </a:lvl1pPr>
          </a:lstStyle>
          <a:p>
            <a:pPr>
              <a:defRPr/>
            </a:pPr>
            <a:fld id="{ED0AD99A-F5DA-420D-B10F-3370A5B2B780}" type="slidenum">
              <a:rPr lang="ko-KR" altLang="en-CA"/>
              <a:pPr>
                <a:defRPr/>
              </a:pPr>
              <a:t>‹#›</a:t>
            </a:fld>
            <a:endParaRPr lang="en-CA" altLang="ko-KR"/>
          </a:p>
        </p:txBody>
      </p:sp>
    </p:spTree>
  </p:cSld>
  <p:clrMapOvr>
    <a:masterClrMapping/>
  </p:clrMapOvr>
  <p:transition spd="med">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4" name="Rectangle 6"/>
          <p:cNvSpPr>
            <a:spLocks noGrp="1" noChangeArrowheads="1"/>
          </p:cNvSpPr>
          <p:nvPr>
            <p:ph type="sldNum" sz="quarter" idx="11"/>
          </p:nvPr>
        </p:nvSpPr>
        <p:spPr>
          <a:ln/>
        </p:spPr>
        <p:txBody>
          <a:bodyPr/>
          <a:lstStyle>
            <a:lvl1pPr>
              <a:defRPr/>
            </a:lvl1pPr>
          </a:lstStyle>
          <a:p>
            <a:pPr>
              <a:defRPr/>
            </a:pPr>
            <a:fld id="{54FB99AA-A00D-4EF2-A76B-887D78AB9E8E}" type="slidenum">
              <a:rPr lang="ko-KR" altLang="en-CA"/>
              <a:pPr>
                <a:defRPr/>
              </a:pPr>
              <a:t>‹#›</a:t>
            </a:fld>
            <a:endParaRPr lang="en-CA" altLang="ko-KR"/>
          </a:p>
        </p:txBody>
      </p:sp>
    </p:spTree>
  </p:cSld>
  <p:clrMapOvr>
    <a:masterClrMapping/>
  </p:clrMapOvr>
  <p:transition spd="med">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0825" y="0"/>
            <a:ext cx="8893175" cy="1125538"/>
          </a:xfrm>
          <a:prstGeom prst="rect">
            <a:avLst/>
          </a:prstGeo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6"/>
          <p:cNvSpPr>
            <a:spLocks noGrp="1" noChangeArrowheads="1"/>
          </p:cNvSpPr>
          <p:nvPr>
            <p:ph type="sldNum" sz="quarter" idx="10"/>
          </p:nvPr>
        </p:nvSpPr>
        <p:spPr/>
        <p:txBody>
          <a:bodyPr/>
          <a:lstStyle>
            <a:lvl1pPr>
              <a:defRPr/>
            </a:lvl1pPr>
          </a:lstStyle>
          <a:p>
            <a:pPr>
              <a:defRPr/>
            </a:pPr>
            <a:fld id="{7B304523-82AB-4CB3-8449-02AC7678E4B8}" type="slidenum">
              <a:rPr lang="en-CA"/>
              <a:pPr>
                <a:defRPr/>
              </a:pPr>
              <a:t>‹#›</a:t>
            </a:fld>
            <a:endParaRPr lang="en-CA" dirty="0"/>
          </a:p>
        </p:txBody>
      </p:sp>
      <p:sp>
        <p:nvSpPr>
          <p:cNvPr id="6" name="Rectangle 9"/>
          <p:cNvSpPr>
            <a:spLocks noGrp="1" noChangeArrowheads="1"/>
          </p:cNvSpPr>
          <p:nvPr>
            <p:ph type="ftr" sz="quarter" idx="11"/>
          </p:nvPr>
        </p:nvSpPr>
        <p:spPr/>
        <p:txBody>
          <a:bodyPr/>
          <a:lstStyle>
            <a:lvl1pPr>
              <a:defRPr/>
            </a:lvl1pPr>
          </a:lstStyle>
          <a:p>
            <a:pPr>
              <a:defRPr/>
            </a:pPr>
            <a:endParaRPr lang="en-US"/>
          </a:p>
        </p:txBody>
      </p:sp>
    </p:spTree>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BB968ED5-4775-427A-882A-FBC41716B918}" type="slidenum">
              <a:rPr lang="ko-KR" altLang="en-CA"/>
              <a:pPr>
                <a:defRPr/>
              </a:pPr>
              <a:t>‹#›</a:t>
            </a:fld>
            <a:endParaRPr lang="en-CA" altLang="ko-KR"/>
          </a:p>
        </p:txBody>
      </p:sp>
      <p:sp>
        <p:nvSpPr>
          <p:cNvPr id="5"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0825" y="0"/>
            <a:ext cx="8893175" cy="1125538"/>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54729B98-24A3-4E7C-BF69-ACE54DD749D4}" type="slidenum">
              <a:rPr lang="ko-KR" altLang="en-CA"/>
              <a:pPr>
                <a:defRPr/>
              </a:pPr>
              <a:t>‹#›</a:t>
            </a:fld>
            <a:endParaRPr lang="en-CA" altLang="ko-KR"/>
          </a:p>
        </p:txBody>
      </p:sp>
      <p:sp>
        <p:nvSpPr>
          <p:cNvPr id="5"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med">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fld id="{DE0EC818-B1E1-429E-A967-B1844A5356E3}" type="slidenum">
              <a:rPr lang="ko-KR" altLang="en-CA"/>
              <a:pPr>
                <a:defRPr/>
              </a:pPr>
              <a:t>‹#›</a:t>
            </a:fld>
            <a:endParaRPr lang="en-CA" altLang="ko-KR"/>
          </a:p>
        </p:txBody>
      </p:sp>
      <p:sp>
        <p:nvSpPr>
          <p:cNvPr id="5"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0825" y="0"/>
            <a:ext cx="8893175" cy="1125538"/>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489BC560-2F2F-4E4F-AACE-9611FB6FEADA}" type="slidenum">
              <a:rPr lang="ko-KR" altLang="en-CA"/>
              <a:pPr>
                <a:defRPr/>
              </a:pPr>
              <a:t>‹#›</a:t>
            </a:fld>
            <a:endParaRPr lang="en-CA" altLang="ko-KR"/>
          </a:p>
        </p:txBody>
      </p:sp>
      <p:sp>
        <p:nvSpPr>
          <p:cNvPr id="6"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pPr>
              <a:defRPr/>
            </a:pPr>
            <a:fld id="{17A3A088-96D7-4193-A051-412994957C77}" type="slidenum">
              <a:rPr lang="ko-KR" altLang="en-CA"/>
              <a:pPr>
                <a:defRPr/>
              </a:pPr>
              <a:t>‹#›</a:t>
            </a:fld>
            <a:endParaRPr lang="en-CA" altLang="ko-KR"/>
          </a:p>
        </p:txBody>
      </p:sp>
      <p:sp>
        <p:nvSpPr>
          <p:cNvPr id="8"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0825" y="0"/>
            <a:ext cx="8893175" cy="1125538"/>
          </a:xfrm>
          <a:prstGeom prst="rect">
            <a:avLst/>
          </a:prstGeom>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fld id="{21C50067-37F5-45A3-8C3D-A809F33FF360}" type="slidenum">
              <a:rPr lang="ko-KR" altLang="en-CA"/>
              <a:pPr>
                <a:defRPr/>
              </a:pPr>
              <a:t>‹#›</a:t>
            </a:fld>
            <a:endParaRPr lang="en-CA" altLang="ko-KR"/>
          </a:p>
        </p:txBody>
      </p:sp>
      <p:sp>
        <p:nvSpPr>
          <p:cNvPr id="4"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0BC3ED42-7C30-4D4F-996E-37791CB0A962}" type="slidenum">
              <a:rPr lang="ko-KR" altLang="en-CA"/>
              <a:pPr>
                <a:defRPr/>
              </a:pPr>
              <a:t>‹#›</a:t>
            </a:fld>
            <a:endParaRPr lang="en-CA" altLang="ko-KR"/>
          </a:p>
        </p:txBody>
      </p:sp>
      <p:sp>
        <p:nvSpPr>
          <p:cNvPr id="3"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B208B0F5-4B26-4C7B-BE2C-B90F9D04898A}" type="slidenum">
              <a:rPr lang="ko-KR" altLang="en-CA"/>
              <a:pPr>
                <a:defRPr/>
              </a:pPr>
              <a:t>‹#›</a:t>
            </a:fld>
            <a:endParaRPr lang="en-CA" altLang="ko-KR"/>
          </a:p>
        </p:txBody>
      </p:sp>
      <p:sp>
        <p:nvSpPr>
          <p:cNvPr id="6"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10CC315A-EC0A-4900-A845-5BDB889DF96B}" type="slidenum">
              <a:rPr lang="ko-KR" altLang="en-CA"/>
              <a:pPr>
                <a:defRPr/>
              </a:pPr>
              <a:t>‹#›</a:t>
            </a:fld>
            <a:endParaRPr lang="en-CA" altLang="ko-KR"/>
          </a:p>
        </p:txBody>
      </p:sp>
      <p:sp>
        <p:nvSpPr>
          <p:cNvPr id="6"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0825" y="0"/>
            <a:ext cx="8893175" cy="1125538"/>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0403C7F7-DA89-4539-9B34-1C285ED8010E}" type="slidenum">
              <a:rPr lang="ko-KR" altLang="en-CA"/>
              <a:pPr>
                <a:defRPr/>
              </a:pPr>
              <a:t>‹#›</a:t>
            </a:fld>
            <a:endParaRPr lang="en-CA" altLang="ko-KR"/>
          </a:p>
        </p:txBody>
      </p:sp>
      <p:sp>
        <p:nvSpPr>
          <p:cNvPr id="5"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21500" y="0"/>
            <a:ext cx="2222500" cy="61261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0825" y="0"/>
            <a:ext cx="6518275" cy="6126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736D63E5-D1AB-469A-8BA7-A33462D0A454}" type="slidenum">
              <a:rPr lang="ko-KR" altLang="en-CA"/>
              <a:pPr>
                <a:defRPr/>
              </a:pPr>
              <a:t>‹#›</a:t>
            </a:fld>
            <a:endParaRPr lang="en-CA" altLang="ko-KR"/>
          </a:p>
        </p:txBody>
      </p:sp>
      <p:sp>
        <p:nvSpPr>
          <p:cNvPr id="5" name="Rectangle 6"/>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5691D9D-ADFF-4E66-9CB8-85AE21DEFACD}" type="slidenum">
              <a:rPr lang="ko-KR" altLang="en-CA"/>
              <a:pPr>
                <a:defRPr/>
              </a:pPr>
              <a:t>‹#›</a:t>
            </a:fld>
            <a:endParaRPr lang="en-CA" altLang="ko-KR"/>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4005263"/>
            <a:ext cx="4038600" cy="676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4005263"/>
            <a:ext cx="4038600" cy="676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F52ACBB5-582C-4345-8F10-0293F040117B}" type="slidenum">
              <a:rPr lang="ko-KR" altLang="en-CA"/>
              <a:pPr>
                <a:defRPr/>
              </a:pPr>
              <a:t>‹#›</a:t>
            </a:fld>
            <a:endParaRPr lang="en-CA" altLang="ko-KR"/>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7EC9F1EA-F63C-4EBE-A1F7-E81F79EEBC1C}" type="slidenum">
              <a:rPr lang="ko-KR" altLang="en-CA"/>
              <a:pPr>
                <a:defRPr/>
              </a:pPr>
              <a:t>‹#›</a:t>
            </a:fld>
            <a:endParaRPr lang="en-CA" altLang="ko-KR"/>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6B998175-4313-4E12-9708-BFA88027DF97}" type="slidenum">
              <a:rPr lang="ko-KR" altLang="en-CA"/>
              <a:pPr>
                <a:defRPr/>
              </a:pPr>
              <a:t>‹#›</a:t>
            </a:fld>
            <a:endParaRPr lang="en-CA" altLang="ko-KR"/>
          </a:p>
        </p:txBody>
      </p:sp>
      <p:sp>
        <p:nvSpPr>
          <p:cNvPr id="6"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8FB290CF-1300-45BC-9B99-82FDF4E6E6D7}" type="slidenum">
              <a:rPr lang="ko-KR" altLang="en-CA"/>
              <a:pPr>
                <a:defRPr/>
              </a:pPr>
              <a:t>‹#›</a:t>
            </a:fld>
            <a:endParaRPr lang="en-CA" altLang="ko-KR"/>
          </a:p>
        </p:txBody>
      </p:sp>
      <p:sp>
        <p:nvSpPr>
          <p:cNvPr id="8"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AE530AAC-F51A-47C5-81E3-92C5040C3263}" type="slidenum">
              <a:rPr lang="ko-KR" altLang="en-CA"/>
              <a:pPr>
                <a:defRPr/>
              </a:pPr>
              <a:t>‹#›</a:t>
            </a:fld>
            <a:endParaRPr lang="en-CA" altLang="ko-KR"/>
          </a:p>
        </p:txBody>
      </p:sp>
      <p:sp>
        <p:nvSpPr>
          <p:cNvPr id="4"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836963CB-1A7A-48C0-B64F-BFD030FC85EB}" type="slidenum">
              <a:rPr lang="ko-KR" altLang="en-CA"/>
              <a:pPr>
                <a:defRPr/>
              </a:pPr>
              <a:t>‹#›</a:t>
            </a:fld>
            <a:endParaRPr lang="en-CA" altLang="ko-KR"/>
          </a:p>
        </p:txBody>
      </p:sp>
      <p:sp>
        <p:nvSpPr>
          <p:cNvPr id="3"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B595E90B-54F4-4037-8FFF-951DF9911DB1}" type="slidenum">
              <a:rPr lang="ko-KR" altLang="en-CA"/>
              <a:pPr>
                <a:defRPr/>
              </a:pPr>
              <a:t>‹#›</a:t>
            </a:fld>
            <a:endParaRPr lang="en-CA" altLang="ko-KR"/>
          </a:p>
        </p:txBody>
      </p:sp>
      <p:sp>
        <p:nvSpPr>
          <p:cNvPr id="6"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6C752D23-492D-40BF-89B8-768000B14B8E}" type="slidenum">
              <a:rPr lang="ko-KR" altLang="en-CA"/>
              <a:pPr>
                <a:defRPr/>
              </a:pPr>
              <a:t>‹#›</a:t>
            </a:fld>
            <a:endParaRPr lang="en-CA" altLang="ko-KR"/>
          </a:p>
        </p:txBody>
      </p:sp>
      <p:sp>
        <p:nvSpPr>
          <p:cNvPr id="6"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362DC4AE-FC01-42C5-9A58-69B49494D718}" type="slidenum">
              <a:rPr lang="ko-KR" altLang="en-CA"/>
              <a:pPr>
                <a:defRPr/>
              </a:pPr>
              <a:t>‹#›</a:t>
            </a:fld>
            <a:endParaRPr lang="en-CA" altLang="ko-KR"/>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232B8FE3-726B-46AA-976A-72F863DD9161}" type="slidenum">
              <a:rPr lang="ko-KR" altLang="en-CA"/>
              <a:pPr>
                <a:defRPr/>
              </a:pPr>
              <a:t>‹#›</a:t>
            </a:fld>
            <a:endParaRPr lang="en-CA" altLang="ko-KR"/>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ko-KR"/>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7"/>
          <p:cNvSpPr>
            <a:spLocks noGrp="1" noChangeArrowheads="1"/>
          </p:cNvSpPr>
          <p:nvPr>
            <p:ph type="sldNum" sz="quarter" idx="11"/>
          </p:nvPr>
        </p:nvSpPr>
        <p:spPr>
          <a:ln/>
        </p:spPr>
        <p:txBody>
          <a:bodyPr/>
          <a:lstStyle>
            <a:lvl1pPr>
              <a:defRPr/>
            </a:lvl1pPr>
          </a:lstStyle>
          <a:p>
            <a:pPr>
              <a:defRPr/>
            </a:pPr>
            <a:fld id="{C8FA4EB3-A508-4779-B0DB-24CDF76234D2}" type="slidenum">
              <a:rPr lang="ko-KR" altLang="en-CA"/>
              <a:pPr>
                <a:defRPr/>
              </a:pPr>
              <a:t>‹#›</a:t>
            </a:fld>
            <a:endParaRPr lang="en-CA" altLang="ko-KR"/>
          </a:p>
        </p:txBody>
      </p:sp>
    </p:spTree>
  </p:cSld>
  <p:clrMapOvr>
    <a:masterClrMapping/>
  </p:clrMapOvr>
  <p:transition spd="med">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7"/>
          <p:cNvSpPr>
            <a:spLocks noGrp="1" noChangeArrowheads="1"/>
          </p:cNvSpPr>
          <p:nvPr>
            <p:ph type="sldNum" sz="quarter" idx="11"/>
          </p:nvPr>
        </p:nvSpPr>
        <p:spPr>
          <a:ln/>
        </p:spPr>
        <p:txBody>
          <a:bodyPr/>
          <a:lstStyle>
            <a:lvl1pPr>
              <a:defRPr/>
            </a:lvl1pPr>
          </a:lstStyle>
          <a:p>
            <a:pPr>
              <a:defRPr/>
            </a:pPr>
            <a:fld id="{B45F19E7-85D5-43FC-B481-568EE81A37AC}" type="slidenum">
              <a:rPr lang="ko-KR" altLang="en-CA"/>
              <a:pPr>
                <a:defRPr/>
              </a:pPr>
              <a:t>‹#›</a:t>
            </a:fld>
            <a:endParaRPr lang="en-CA" altLang="ko-KR"/>
          </a:p>
        </p:txBody>
      </p:sp>
    </p:spTree>
  </p:cSld>
  <p:clrMapOvr>
    <a:masterClrMapping/>
  </p:clrMapOvr>
  <p:transition spd="med">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7"/>
          <p:cNvSpPr>
            <a:spLocks noGrp="1" noChangeArrowheads="1"/>
          </p:cNvSpPr>
          <p:nvPr>
            <p:ph type="sldNum" sz="quarter" idx="11"/>
          </p:nvPr>
        </p:nvSpPr>
        <p:spPr>
          <a:ln/>
        </p:spPr>
        <p:txBody>
          <a:bodyPr/>
          <a:lstStyle>
            <a:lvl1pPr>
              <a:defRPr/>
            </a:lvl1pPr>
          </a:lstStyle>
          <a:p>
            <a:pPr>
              <a:defRPr/>
            </a:pPr>
            <a:fld id="{EED783EF-83B2-4A63-BEDC-F07546E7121E}" type="slidenum">
              <a:rPr lang="ko-KR" altLang="en-CA"/>
              <a:pPr>
                <a:defRPr/>
              </a:pPr>
              <a:t>‹#›</a:t>
            </a:fld>
            <a:endParaRPr lang="en-CA" altLang="ko-KR"/>
          </a:p>
        </p:txBody>
      </p:sp>
    </p:spTree>
  </p:cSld>
  <p:clrMapOvr>
    <a:masterClrMapping/>
  </p:clrMapOvr>
  <p:transition spd="med">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6" name="Rectangle 7"/>
          <p:cNvSpPr>
            <a:spLocks noGrp="1" noChangeArrowheads="1"/>
          </p:cNvSpPr>
          <p:nvPr>
            <p:ph type="sldNum" sz="quarter" idx="11"/>
          </p:nvPr>
        </p:nvSpPr>
        <p:spPr>
          <a:ln/>
        </p:spPr>
        <p:txBody>
          <a:bodyPr/>
          <a:lstStyle>
            <a:lvl1pPr>
              <a:defRPr/>
            </a:lvl1pPr>
          </a:lstStyle>
          <a:p>
            <a:pPr>
              <a:defRPr/>
            </a:pPr>
            <a:fld id="{464F0864-4CE7-420C-AD2F-1E535869B496}" type="slidenum">
              <a:rPr lang="ko-KR" altLang="en-CA"/>
              <a:pPr>
                <a:defRPr/>
              </a:pPr>
              <a:t>‹#›</a:t>
            </a:fld>
            <a:endParaRPr lang="en-CA" altLang="ko-KR"/>
          </a:p>
        </p:txBody>
      </p:sp>
    </p:spTree>
  </p:cSld>
  <p:clrMapOvr>
    <a:masterClrMapping/>
  </p:clrMapOvr>
  <p:transition spd="med">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8" name="Rectangle 7"/>
          <p:cNvSpPr>
            <a:spLocks noGrp="1" noChangeArrowheads="1"/>
          </p:cNvSpPr>
          <p:nvPr>
            <p:ph type="sldNum" sz="quarter" idx="11"/>
          </p:nvPr>
        </p:nvSpPr>
        <p:spPr>
          <a:ln/>
        </p:spPr>
        <p:txBody>
          <a:bodyPr/>
          <a:lstStyle>
            <a:lvl1pPr>
              <a:defRPr/>
            </a:lvl1pPr>
          </a:lstStyle>
          <a:p>
            <a:pPr>
              <a:defRPr/>
            </a:pPr>
            <a:fld id="{F2B55567-66C1-4088-827B-AC81371C5C5A}" type="slidenum">
              <a:rPr lang="ko-KR" altLang="en-CA"/>
              <a:pPr>
                <a:defRPr/>
              </a:pPr>
              <a:t>‹#›</a:t>
            </a:fld>
            <a:endParaRPr lang="en-CA" altLang="ko-KR"/>
          </a:p>
        </p:txBody>
      </p:sp>
    </p:spTree>
  </p:cSld>
  <p:clrMapOvr>
    <a:masterClrMapping/>
  </p:clrMapOvr>
  <p:transition spd="med">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4" name="Rectangle 7"/>
          <p:cNvSpPr>
            <a:spLocks noGrp="1" noChangeArrowheads="1"/>
          </p:cNvSpPr>
          <p:nvPr>
            <p:ph type="sldNum" sz="quarter" idx="11"/>
          </p:nvPr>
        </p:nvSpPr>
        <p:spPr>
          <a:ln/>
        </p:spPr>
        <p:txBody>
          <a:bodyPr/>
          <a:lstStyle>
            <a:lvl1pPr>
              <a:defRPr/>
            </a:lvl1pPr>
          </a:lstStyle>
          <a:p>
            <a:pPr>
              <a:defRPr/>
            </a:pPr>
            <a:fld id="{AF49816C-EC5A-4B3B-9D2C-7ED4C60C6ED2}" type="slidenum">
              <a:rPr lang="ko-KR" altLang="en-CA"/>
              <a:pPr>
                <a:defRPr/>
              </a:pPr>
              <a:t>‹#›</a:t>
            </a:fld>
            <a:endParaRPr lang="en-CA" altLang="ko-KR"/>
          </a:p>
        </p:txBody>
      </p:sp>
    </p:spTree>
  </p:cSld>
  <p:clrMapOvr>
    <a:masterClrMapping/>
  </p:clrMapOvr>
  <p:transition spd="med">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3" name="Rectangle 7"/>
          <p:cNvSpPr>
            <a:spLocks noGrp="1" noChangeArrowheads="1"/>
          </p:cNvSpPr>
          <p:nvPr>
            <p:ph type="sldNum" sz="quarter" idx="11"/>
          </p:nvPr>
        </p:nvSpPr>
        <p:spPr>
          <a:ln/>
        </p:spPr>
        <p:txBody>
          <a:bodyPr/>
          <a:lstStyle>
            <a:lvl1pPr>
              <a:defRPr/>
            </a:lvl1pPr>
          </a:lstStyle>
          <a:p>
            <a:pPr>
              <a:defRPr/>
            </a:pPr>
            <a:fld id="{AE4CF504-BB00-4B88-89FC-C3D74A8518CA}" type="slidenum">
              <a:rPr lang="ko-KR" altLang="en-CA"/>
              <a:pPr>
                <a:defRPr/>
              </a:pPr>
              <a:t>‹#›</a:t>
            </a:fld>
            <a:endParaRPr lang="en-CA" altLang="ko-KR"/>
          </a:p>
        </p:txBody>
      </p:sp>
    </p:spTree>
  </p:cSld>
  <p:clrMapOvr>
    <a:masterClrMapping/>
  </p:clrMapOvr>
  <p:transition spd="med">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6" name="Rectangle 7"/>
          <p:cNvSpPr>
            <a:spLocks noGrp="1" noChangeArrowheads="1"/>
          </p:cNvSpPr>
          <p:nvPr>
            <p:ph type="sldNum" sz="quarter" idx="11"/>
          </p:nvPr>
        </p:nvSpPr>
        <p:spPr>
          <a:ln/>
        </p:spPr>
        <p:txBody>
          <a:bodyPr/>
          <a:lstStyle>
            <a:lvl1pPr>
              <a:defRPr/>
            </a:lvl1pPr>
          </a:lstStyle>
          <a:p>
            <a:pPr>
              <a:defRPr/>
            </a:pPr>
            <a:fld id="{98C7306A-49D2-47FB-BDDB-F07561626C4F}" type="slidenum">
              <a:rPr lang="ko-KR" altLang="en-CA"/>
              <a:pPr>
                <a:defRPr/>
              </a:pPr>
              <a:t>‹#›</a:t>
            </a:fld>
            <a:endParaRPr lang="en-CA" altLang="ko-KR"/>
          </a:p>
        </p:txBody>
      </p:sp>
    </p:spTree>
  </p:cSld>
  <p:clrMapOvr>
    <a:masterClrMapping/>
  </p:clrMapOvr>
  <p:transition spd="med">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6" name="Rectangle 7"/>
          <p:cNvSpPr>
            <a:spLocks noGrp="1" noChangeArrowheads="1"/>
          </p:cNvSpPr>
          <p:nvPr>
            <p:ph type="sldNum" sz="quarter" idx="11"/>
          </p:nvPr>
        </p:nvSpPr>
        <p:spPr>
          <a:ln/>
        </p:spPr>
        <p:txBody>
          <a:bodyPr/>
          <a:lstStyle>
            <a:lvl1pPr>
              <a:defRPr/>
            </a:lvl1pPr>
          </a:lstStyle>
          <a:p>
            <a:pPr>
              <a:defRPr/>
            </a:pPr>
            <a:fld id="{3BA2C78F-A8B2-4BDB-8677-FC96ABEAD584}" type="slidenum">
              <a:rPr lang="ko-KR" altLang="en-CA"/>
              <a:pPr>
                <a:defRPr/>
              </a:pPr>
              <a:t>‹#›</a:t>
            </a:fld>
            <a:endParaRPr lang="en-CA" altLang="ko-KR"/>
          </a:p>
        </p:txBody>
      </p:sp>
    </p:spTree>
  </p:cSld>
  <p:clrMapOvr>
    <a:masterClrMapping/>
  </p:clrMapOvr>
  <p:transition spd="med">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7"/>
          <p:cNvSpPr>
            <a:spLocks noGrp="1" noChangeArrowheads="1"/>
          </p:cNvSpPr>
          <p:nvPr>
            <p:ph type="sldNum" sz="quarter" idx="11"/>
          </p:nvPr>
        </p:nvSpPr>
        <p:spPr>
          <a:ln/>
        </p:spPr>
        <p:txBody>
          <a:bodyPr/>
          <a:lstStyle>
            <a:lvl1pPr>
              <a:defRPr/>
            </a:lvl1pPr>
          </a:lstStyle>
          <a:p>
            <a:pPr>
              <a:defRPr/>
            </a:pPr>
            <a:fld id="{8FB552E5-9FC5-4C27-ACA8-0AC7A47C9C6E}" type="slidenum">
              <a:rPr lang="ko-KR" altLang="en-CA"/>
              <a:pPr>
                <a:defRPr/>
              </a:pPr>
              <a:t>‹#›</a:t>
            </a:fld>
            <a:endParaRPr lang="en-CA" altLang="ko-KR"/>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7"/>
          <p:cNvSpPr>
            <a:spLocks noGrp="1" noChangeArrowheads="1"/>
          </p:cNvSpPr>
          <p:nvPr>
            <p:ph type="sldNum" sz="quarter" idx="11"/>
          </p:nvPr>
        </p:nvSpPr>
        <p:spPr>
          <a:ln/>
        </p:spPr>
        <p:txBody>
          <a:bodyPr/>
          <a:lstStyle>
            <a:lvl1pPr>
              <a:defRPr/>
            </a:lvl1pPr>
          </a:lstStyle>
          <a:p>
            <a:pPr>
              <a:defRPr/>
            </a:pPr>
            <a:fld id="{D36FE5ED-765A-40E9-A744-AA04B85482DF}" type="slidenum">
              <a:rPr lang="ko-KR" altLang="en-CA"/>
              <a:pPr>
                <a:defRPr/>
              </a:pPr>
              <a:t>‹#›</a:t>
            </a:fld>
            <a:endParaRPr lang="en-CA" altLang="ko-KR"/>
          </a:p>
        </p:txBody>
      </p:sp>
    </p:spTree>
  </p:cSld>
  <p:clrMapOvr>
    <a:masterClrMapping/>
  </p:clrMapOvr>
  <p:transition spd="med">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Chart Placeholder 2"/>
          <p:cNvSpPr>
            <a:spLocks noGrp="1"/>
          </p:cNvSpPr>
          <p:nvPr>
            <p:ph type="chart" idx="1"/>
          </p:nvPr>
        </p:nvSpPr>
        <p:spPr>
          <a:xfrm>
            <a:off x="457200" y="1600200"/>
            <a:ext cx="8229600" cy="4525963"/>
          </a:xfrm>
        </p:spPr>
        <p:txBody>
          <a:bodyPr/>
          <a:lstStyle/>
          <a:p>
            <a:pPr lvl="0"/>
            <a:endParaRPr lang="en-CA" noProof="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7"/>
          <p:cNvSpPr>
            <a:spLocks noGrp="1" noChangeArrowheads="1"/>
          </p:cNvSpPr>
          <p:nvPr>
            <p:ph type="sldNum" sz="quarter" idx="11"/>
          </p:nvPr>
        </p:nvSpPr>
        <p:spPr>
          <a:ln/>
        </p:spPr>
        <p:txBody>
          <a:bodyPr/>
          <a:lstStyle>
            <a:lvl1pPr>
              <a:defRPr/>
            </a:lvl1pPr>
          </a:lstStyle>
          <a:p>
            <a:pPr>
              <a:defRPr/>
            </a:pPr>
            <a:fld id="{ACA2AA79-94ED-406B-B603-6736541FDA9B}" type="slidenum">
              <a:rPr lang="ko-KR" altLang="en-CA"/>
              <a:pPr>
                <a:defRPr/>
              </a:pPr>
              <a:t>‹#›</a:t>
            </a:fld>
            <a:endParaRPr lang="en-CA" altLang="ko-KR"/>
          </a:p>
        </p:txBody>
      </p:sp>
    </p:spTree>
  </p:cSld>
  <p:clrMapOvr>
    <a:masterClrMapping/>
  </p:clrMapOvr>
  <p:transition spd="med">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3EE2292E-4613-4255-8557-7105F376DE06}" type="slidenum">
              <a:rPr lang="ko-KR" altLang="en-CA"/>
              <a:pPr>
                <a:defRPr/>
              </a:pPr>
              <a:t>‹#›</a:t>
            </a:fld>
            <a:endParaRPr lang="en-CA" altLang="ko-KR"/>
          </a:p>
        </p:txBody>
      </p:sp>
    </p:spTree>
  </p:cSld>
  <p:clrMapOvr>
    <a:masterClrMapping/>
  </p:clrMapOvr>
  <p:transition spd="med">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3225FF6B-A03A-4B8C-8688-4124A91E86E0}" type="slidenum">
              <a:rPr lang="ko-KR" altLang="en-CA"/>
              <a:pPr>
                <a:defRPr/>
              </a:pPr>
              <a:t>‹#›</a:t>
            </a:fld>
            <a:endParaRPr lang="en-CA" altLang="ko-KR"/>
          </a:p>
        </p:txBody>
      </p:sp>
    </p:spTree>
  </p:cSld>
  <p:clrMapOvr>
    <a:masterClrMapping/>
  </p:clrMapOvr>
  <p:transition spd="med">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3126695D-8E1E-4C84-8D01-6E60CE96063A}" type="slidenum">
              <a:rPr lang="ko-KR" altLang="en-CA"/>
              <a:pPr>
                <a:defRPr/>
              </a:pPr>
              <a:t>‹#›</a:t>
            </a:fld>
            <a:endParaRPr lang="en-CA" altLang="ko-KR"/>
          </a:p>
        </p:txBody>
      </p:sp>
    </p:spTree>
  </p:cSld>
  <p:clrMapOvr>
    <a:masterClrMapping/>
  </p:clrMapOvr>
  <p:transition spd="med">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6" name="Rectangle 6"/>
          <p:cNvSpPr>
            <a:spLocks noGrp="1" noChangeArrowheads="1"/>
          </p:cNvSpPr>
          <p:nvPr>
            <p:ph type="sldNum" sz="quarter" idx="11"/>
          </p:nvPr>
        </p:nvSpPr>
        <p:spPr>
          <a:ln/>
        </p:spPr>
        <p:txBody>
          <a:bodyPr/>
          <a:lstStyle>
            <a:lvl1pPr>
              <a:defRPr/>
            </a:lvl1pPr>
          </a:lstStyle>
          <a:p>
            <a:pPr>
              <a:defRPr/>
            </a:pPr>
            <a:fld id="{46897426-8E5A-4B4E-B905-4981E49BDEF8}" type="slidenum">
              <a:rPr lang="ko-KR" altLang="en-CA"/>
              <a:pPr>
                <a:defRPr/>
              </a:pPr>
              <a:t>‹#›</a:t>
            </a:fld>
            <a:endParaRPr lang="en-CA" altLang="ko-KR"/>
          </a:p>
        </p:txBody>
      </p:sp>
    </p:spTree>
  </p:cSld>
  <p:clrMapOvr>
    <a:masterClrMapping/>
  </p:clrMapOvr>
  <p:transition spd="med">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8" name="Rectangle 6"/>
          <p:cNvSpPr>
            <a:spLocks noGrp="1" noChangeArrowheads="1"/>
          </p:cNvSpPr>
          <p:nvPr>
            <p:ph type="sldNum" sz="quarter" idx="11"/>
          </p:nvPr>
        </p:nvSpPr>
        <p:spPr>
          <a:ln/>
        </p:spPr>
        <p:txBody>
          <a:bodyPr/>
          <a:lstStyle>
            <a:lvl1pPr>
              <a:defRPr/>
            </a:lvl1pPr>
          </a:lstStyle>
          <a:p>
            <a:pPr>
              <a:defRPr/>
            </a:pPr>
            <a:fld id="{BF4DF901-01F8-460E-9124-D3F5D6D06459}" type="slidenum">
              <a:rPr lang="ko-KR" altLang="en-CA"/>
              <a:pPr>
                <a:defRPr/>
              </a:pPr>
              <a:t>‹#›</a:t>
            </a:fld>
            <a:endParaRPr lang="en-CA" altLang="ko-KR"/>
          </a:p>
        </p:txBody>
      </p:sp>
    </p:spTree>
  </p:cSld>
  <p:clrMapOvr>
    <a:masterClrMapping/>
  </p:clrMapOvr>
  <p:transition spd="med">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4" name="Rectangle 6"/>
          <p:cNvSpPr>
            <a:spLocks noGrp="1" noChangeArrowheads="1"/>
          </p:cNvSpPr>
          <p:nvPr>
            <p:ph type="sldNum" sz="quarter" idx="11"/>
          </p:nvPr>
        </p:nvSpPr>
        <p:spPr>
          <a:ln/>
        </p:spPr>
        <p:txBody>
          <a:bodyPr/>
          <a:lstStyle>
            <a:lvl1pPr>
              <a:defRPr/>
            </a:lvl1pPr>
          </a:lstStyle>
          <a:p>
            <a:pPr>
              <a:defRPr/>
            </a:pPr>
            <a:fld id="{B05384F4-5E89-4296-8594-8FBEF2F90F3A}" type="slidenum">
              <a:rPr lang="ko-KR" altLang="en-CA"/>
              <a:pPr>
                <a:defRPr/>
              </a:pPr>
              <a:t>‹#›</a:t>
            </a:fld>
            <a:endParaRPr lang="en-CA" altLang="ko-KR"/>
          </a:p>
        </p:txBody>
      </p:sp>
    </p:spTree>
  </p:cSld>
  <p:clrMapOvr>
    <a:masterClrMapping/>
  </p:clrMapOvr>
  <p:transition spd="med">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3" name="Rectangle 6"/>
          <p:cNvSpPr>
            <a:spLocks noGrp="1" noChangeArrowheads="1"/>
          </p:cNvSpPr>
          <p:nvPr>
            <p:ph type="sldNum" sz="quarter" idx="11"/>
          </p:nvPr>
        </p:nvSpPr>
        <p:spPr>
          <a:ln/>
        </p:spPr>
        <p:txBody>
          <a:bodyPr/>
          <a:lstStyle>
            <a:lvl1pPr>
              <a:defRPr/>
            </a:lvl1pPr>
          </a:lstStyle>
          <a:p>
            <a:pPr>
              <a:defRPr/>
            </a:pPr>
            <a:fld id="{09E57207-E508-4CBE-BA5D-521488B3252D}" type="slidenum">
              <a:rPr lang="ko-KR" altLang="en-CA"/>
              <a:pPr>
                <a:defRPr/>
              </a:pPr>
              <a:t>‹#›</a:t>
            </a:fld>
            <a:endParaRPr lang="en-CA" altLang="ko-KR"/>
          </a:p>
        </p:txBody>
      </p:sp>
    </p:spTree>
  </p:cSld>
  <p:clrMapOvr>
    <a:masterClrMapping/>
  </p:clrMapOvr>
  <p:transition spd="med">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6" name="Rectangle 6"/>
          <p:cNvSpPr>
            <a:spLocks noGrp="1" noChangeArrowheads="1"/>
          </p:cNvSpPr>
          <p:nvPr>
            <p:ph type="sldNum" sz="quarter" idx="11"/>
          </p:nvPr>
        </p:nvSpPr>
        <p:spPr>
          <a:ln/>
        </p:spPr>
        <p:txBody>
          <a:bodyPr/>
          <a:lstStyle>
            <a:lvl1pPr>
              <a:defRPr/>
            </a:lvl1pPr>
          </a:lstStyle>
          <a:p>
            <a:pPr>
              <a:defRPr/>
            </a:pPr>
            <a:fld id="{8C7C4F3E-D6D9-44B4-8F1A-A6B5F0FCF874}" type="slidenum">
              <a:rPr lang="ko-KR" altLang="en-CA"/>
              <a:pPr>
                <a:defRPr/>
              </a:pPr>
              <a:t>‹#›</a:t>
            </a:fld>
            <a:endParaRPr lang="en-CA" altLang="ko-KR"/>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med">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6" name="Rectangle 6"/>
          <p:cNvSpPr>
            <a:spLocks noGrp="1" noChangeArrowheads="1"/>
          </p:cNvSpPr>
          <p:nvPr>
            <p:ph type="sldNum" sz="quarter" idx="11"/>
          </p:nvPr>
        </p:nvSpPr>
        <p:spPr>
          <a:ln/>
        </p:spPr>
        <p:txBody>
          <a:bodyPr/>
          <a:lstStyle>
            <a:lvl1pPr>
              <a:defRPr/>
            </a:lvl1pPr>
          </a:lstStyle>
          <a:p>
            <a:pPr>
              <a:defRPr/>
            </a:pPr>
            <a:fld id="{5AC22861-B83E-497D-8613-8EA4C4F2629E}" type="slidenum">
              <a:rPr lang="ko-KR" altLang="en-CA"/>
              <a:pPr>
                <a:defRPr/>
              </a:pPr>
              <a:t>‹#›</a:t>
            </a:fld>
            <a:endParaRPr lang="en-CA" altLang="ko-KR"/>
          </a:p>
        </p:txBody>
      </p:sp>
    </p:spTree>
  </p:cSld>
  <p:clrMapOvr>
    <a:masterClrMapping/>
  </p:clrMapOvr>
  <p:transition spd="med">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4125EC13-41FC-43BA-AD3A-7CCCD9540475}" type="slidenum">
              <a:rPr lang="ko-KR" altLang="en-CA"/>
              <a:pPr>
                <a:defRPr/>
              </a:pPr>
              <a:t>‹#›</a:t>
            </a:fld>
            <a:endParaRPr lang="en-CA" altLang="ko-KR"/>
          </a:p>
        </p:txBody>
      </p:sp>
    </p:spTree>
  </p:cSld>
  <p:clrMapOvr>
    <a:masterClrMapping/>
  </p:clrMapOvr>
  <p:transition spd="med">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9"/>
          <p:cNvSpPr>
            <a:spLocks noGrp="1" noChangeArrowheads="1"/>
          </p:cNvSpPr>
          <p:nvPr>
            <p:ph type="ftr" sz="quarter" idx="10"/>
          </p:nvPr>
        </p:nvSpPr>
        <p:spPr>
          <a:ln/>
        </p:spPr>
        <p:txBody>
          <a:bodyPr/>
          <a:lstStyle>
            <a:lvl1pPr>
              <a:defRPr/>
            </a:lvl1pPr>
          </a:lstStyle>
          <a:p>
            <a:pPr>
              <a:defRPr/>
            </a:pPr>
            <a:endParaRPr lang="en-CA" altLang="ko-KR"/>
          </a:p>
        </p:txBody>
      </p:sp>
      <p:sp>
        <p:nvSpPr>
          <p:cNvPr id="5" name="Rectangle 6"/>
          <p:cNvSpPr>
            <a:spLocks noGrp="1" noChangeArrowheads="1"/>
          </p:cNvSpPr>
          <p:nvPr>
            <p:ph type="sldNum" sz="quarter" idx="11"/>
          </p:nvPr>
        </p:nvSpPr>
        <p:spPr>
          <a:ln/>
        </p:spPr>
        <p:txBody>
          <a:bodyPr/>
          <a:lstStyle>
            <a:lvl1pPr>
              <a:defRPr/>
            </a:lvl1pPr>
          </a:lstStyle>
          <a:p>
            <a:pPr>
              <a:defRPr/>
            </a:pPr>
            <a:fld id="{A8DB5371-7B9D-42CB-93F8-6EADEF2E74C2}" type="slidenum">
              <a:rPr lang="ko-KR" altLang="en-CA"/>
              <a:pPr>
                <a:defRPr/>
              </a:pPr>
              <a:t>‹#›</a:t>
            </a:fld>
            <a:endParaRPr lang="en-CA" altLang="ko-KR"/>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3.jpe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image" Target="../media/image2.jpe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theme" Target="../theme/theme5.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image" Target="../media/image2.jpe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image" Target="../media/image2.jpeg"/><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theme" Target="../theme/theme6.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 name="Picture 8" descr="Back-Minister-Nosignature"/>
          <p:cNvPicPr>
            <a:picLocks noChangeAspect="1" noChangeArrowheads="1"/>
          </p:cNvPicPr>
          <p:nvPr/>
        </p:nvPicPr>
        <p:blipFill>
          <a:blip r:embed="rId13" cstate="print"/>
          <a:stretch>
            <a:fillRect/>
          </a:stretch>
        </p:blipFill>
        <p:spPr bwMode="auto">
          <a:xfrm>
            <a:off x="0" y="0"/>
            <a:ext cx="9191625" cy="6896100"/>
          </a:xfrm>
          <a:prstGeom prst="rect">
            <a:avLst/>
          </a:prstGeom>
          <a:noFill/>
          <a:ln>
            <a:noFill/>
          </a:ln>
        </p:spPr>
      </p:pic>
      <p:sp>
        <p:nvSpPr>
          <p:cNvPr id="10243" name="Rectangle 3"/>
          <p:cNvSpPr>
            <a:spLocks noGrp="1" noChangeArrowheads="1"/>
          </p:cNvSpPr>
          <p:nvPr>
            <p:ph type="title"/>
          </p:nvPr>
        </p:nvSpPr>
        <p:spPr bwMode="auto">
          <a:xfrm>
            <a:off x="250825" y="1844675"/>
            <a:ext cx="8424863" cy="1584325"/>
          </a:xfrm>
          <a:prstGeom prst="rect">
            <a:avLst/>
          </a:prstGeom>
          <a:noFill/>
          <a:ln w="9525">
            <a:noFill/>
            <a:miter lim="800000"/>
            <a:headEnd/>
            <a:tailEnd/>
          </a:ln>
          <a:effectLst>
            <a:outerShdw dist="17961" dir="8100000" algn="ctr" rotWithShape="0">
              <a:srgbClr val="DDDDDD"/>
            </a:outerShdw>
          </a:effectLst>
        </p:spPr>
        <p:txBody>
          <a:bodyPr vert="horz" wrap="square" lIns="0" tIns="0" rIns="0" bIns="0" numCol="1" anchor="b" anchorCtr="0" compatLnSpc="1">
            <a:prstTxWarp prst="textNoShape">
              <a:avLst/>
            </a:prstTxWarp>
          </a:bodyPr>
          <a:lstStyle/>
          <a:p>
            <a:pPr lvl="0"/>
            <a:r>
              <a:rPr lang="en-CA" altLang="ko-KR" smtClean="0"/>
              <a:t>Click to edit Master title style</a:t>
            </a:r>
          </a:p>
        </p:txBody>
      </p:sp>
      <p:sp>
        <p:nvSpPr>
          <p:cNvPr id="22532" name="Rectangle 4"/>
          <p:cNvSpPr>
            <a:spLocks noGrp="1" noChangeArrowheads="1"/>
          </p:cNvSpPr>
          <p:nvPr>
            <p:ph type="body" idx="1"/>
          </p:nvPr>
        </p:nvSpPr>
        <p:spPr bwMode="auto">
          <a:xfrm>
            <a:off x="457200" y="4005263"/>
            <a:ext cx="8229600" cy="676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altLang="ko-KR" smtClean="0"/>
              <a:t>Click to edit Master text styles</a:t>
            </a:r>
          </a:p>
        </p:txBody>
      </p:sp>
      <p:sp>
        <p:nvSpPr>
          <p:cNvPr id="10248" name="Line 8"/>
          <p:cNvSpPr>
            <a:spLocks noChangeShapeType="1"/>
          </p:cNvSpPr>
          <p:nvPr/>
        </p:nvSpPr>
        <p:spPr bwMode="auto">
          <a:xfrm flipH="1">
            <a:off x="468313" y="3789363"/>
            <a:ext cx="8207375" cy="0"/>
          </a:xfrm>
          <a:prstGeom prst="line">
            <a:avLst/>
          </a:prstGeom>
          <a:noFill/>
          <a:ln w="19050">
            <a:solidFill>
              <a:srgbClr val="336699"/>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500881" r:id="rId1"/>
    <p:sldLayoutId id="2147500882" r:id="rId2"/>
    <p:sldLayoutId id="2147500883" r:id="rId3"/>
    <p:sldLayoutId id="2147500884" r:id="rId4"/>
    <p:sldLayoutId id="2147500885" r:id="rId5"/>
    <p:sldLayoutId id="2147500886" r:id="rId6"/>
    <p:sldLayoutId id="2147500887" r:id="rId7"/>
    <p:sldLayoutId id="2147500888" r:id="rId8"/>
    <p:sldLayoutId id="2147500889" r:id="rId9"/>
    <p:sldLayoutId id="2147500890" r:id="rId10"/>
    <p:sldLayoutId id="2147500891" r:id="rId11"/>
  </p:sldLayoutIdLst>
  <p:transition spd="med">
    <p:fade/>
  </p:transition>
  <p:timing>
    <p:tnLst>
      <p:par>
        <p:cTn id="1" dur="indefinite" restart="never" nodeType="tmRoot"/>
      </p:par>
    </p:tnLst>
  </p:timing>
  <p:hf hdr="0" ftr="0" dt="0"/>
  <p:txStyles>
    <p:titleStyle>
      <a:lvl1pPr algn="r" rtl="0" eaLnBrk="0" fontAlgn="base" hangingPunct="0">
        <a:spcBef>
          <a:spcPct val="0"/>
        </a:spcBef>
        <a:spcAft>
          <a:spcPct val="0"/>
        </a:spcAft>
        <a:defRPr sz="2800" b="1">
          <a:solidFill>
            <a:srgbClr val="003366"/>
          </a:solidFill>
          <a:latin typeface="+mj-lt"/>
          <a:ea typeface="+mj-ea"/>
          <a:cs typeface="+mj-cs"/>
        </a:defRPr>
      </a:lvl1pPr>
      <a:lvl2pPr algn="r" rtl="0" eaLnBrk="0" fontAlgn="base" hangingPunct="0">
        <a:spcBef>
          <a:spcPct val="0"/>
        </a:spcBef>
        <a:spcAft>
          <a:spcPct val="0"/>
        </a:spcAft>
        <a:defRPr sz="2800" b="1">
          <a:solidFill>
            <a:srgbClr val="003366"/>
          </a:solidFill>
          <a:latin typeface="Verdana" pitchFamily="34" charset="0"/>
        </a:defRPr>
      </a:lvl2pPr>
      <a:lvl3pPr algn="r" rtl="0" eaLnBrk="0" fontAlgn="base" hangingPunct="0">
        <a:spcBef>
          <a:spcPct val="0"/>
        </a:spcBef>
        <a:spcAft>
          <a:spcPct val="0"/>
        </a:spcAft>
        <a:defRPr sz="2800" b="1">
          <a:solidFill>
            <a:srgbClr val="003366"/>
          </a:solidFill>
          <a:latin typeface="Verdana" pitchFamily="34" charset="0"/>
        </a:defRPr>
      </a:lvl3pPr>
      <a:lvl4pPr algn="r" rtl="0" eaLnBrk="0" fontAlgn="base" hangingPunct="0">
        <a:spcBef>
          <a:spcPct val="0"/>
        </a:spcBef>
        <a:spcAft>
          <a:spcPct val="0"/>
        </a:spcAft>
        <a:defRPr sz="2800" b="1">
          <a:solidFill>
            <a:srgbClr val="003366"/>
          </a:solidFill>
          <a:latin typeface="Verdana" pitchFamily="34" charset="0"/>
        </a:defRPr>
      </a:lvl4pPr>
      <a:lvl5pPr algn="r" rtl="0" eaLnBrk="0" fontAlgn="base" hangingPunct="0">
        <a:spcBef>
          <a:spcPct val="0"/>
        </a:spcBef>
        <a:spcAft>
          <a:spcPct val="0"/>
        </a:spcAft>
        <a:defRPr sz="2800" b="1">
          <a:solidFill>
            <a:srgbClr val="003366"/>
          </a:solidFill>
          <a:latin typeface="Verdana" pitchFamily="34" charset="0"/>
        </a:defRPr>
      </a:lvl5pPr>
      <a:lvl6pPr marL="457200" algn="r" rtl="0" fontAlgn="base">
        <a:spcBef>
          <a:spcPct val="0"/>
        </a:spcBef>
        <a:spcAft>
          <a:spcPct val="0"/>
        </a:spcAft>
        <a:defRPr sz="2800" b="1">
          <a:solidFill>
            <a:srgbClr val="003366"/>
          </a:solidFill>
          <a:latin typeface="Verdana" pitchFamily="34" charset="0"/>
        </a:defRPr>
      </a:lvl6pPr>
      <a:lvl7pPr marL="914400" algn="r" rtl="0" fontAlgn="base">
        <a:spcBef>
          <a:spcPct val="0"/>
        </a:spcBef>
        <a:spcAft>
          <a:spcPct val="0"/>
        </a:spcAft>
        <a:defRPr sz="2800" b="1">
          <a:solidFill>
            <a:srgbClr val="003366"/>
          </a:solidFill>
          <a:latin typeface="Verdana" pitchFamily="34" charset="0"/>
        </a:defRPr>
      </a:lvl7pPr>
      <a:lvl8pPr marL="1371600" algn="r" rtl="0" fontAlgn="base">
        <a:spcBef>
          <a:spcPct val="0"/>
        </a:spcBef>
        <a:spcAft>
          <a:spcPct val="0"/>
        </a:spcAft>
        <a:defRPr sz="2800" b="1">
          <a:solidFill>
            <a:srgbClr val="003366"/>
          </a:solidFill>
          <a:latin typeface="Verdana" pitchFamily="34" charset="0"/>
        </a:defRPr>
      </a:lvl8pPr>
      <a:lvl9pPr marL="1828800" algn="r" rtl="0" fontAlgn="base">
        <a:spcBef>
          <a:spcPct val="0"/>
        </a:spcBef>
        <a:spcAft>
          <a:spcPct val="0"/>
        </a:spcAft>
        <a:defRPr sz="2800" b="1">
          <a:solidFill>
            <a:srgbClr val="003366"/>
          </a:solidFill>
          <a:latin typeface="Verdana" pitchFamily="34" charset="0"/>
        </a:defRPr>
      </a:lvl9pPr>
    </p:titleStyle>
    <p:bodyStyle>
      <a:lvl1pPr marL="342900" indent="-342900" algn="r" rtl="0" eaLnBrk="0" fontAlgn="base" hangingPunct="0">
        <a:spcBef>
          <a:spcPct val="20000"/>
        </a:spcBef>
        <a:spcAft>
          <a:spcPct val="0"/>
        </a:spcAft>
        <a:defRPr sz="2000" b="1">
          <a:solidFill>
            <a:schemeClr val="tx1"/>
          </a:solidFill>
          <a:latin typeface="+mn-lt"/>
          <a:ea typeface="+mn-ea"/>
          <a:cs typeface="+mn-cs"/>
        </a:defRPr>
      </a:lvl1pPr>
      <a:lvl2pPr marL="179388" indent="277813" algn="l" rtl="0" eaLnBrk="0" fontAlgn="base" hangingPunct="0">
        <a:spcBef>
          <a:spcPct val="20000"/>
        </a:spcBef>
        <a:spcAft>
          <a:spcPct val="0"/>
        </a:spcAft>
        <a:defRPr sz="2000">
          <a:solidFill>
            <a:schemeClr val="tx1"/>
          </a:solidFill>
          <a:latin typeface="+mn-lt"/>
        </a:defRPr>
      </a:lvl2pPr>
      <a:lvl3pPr marL="1068388" indent="-173038"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4578" name="Picture 8" descr="SubTitle_07"/>
          <p:cNvPicPr>
            <a:picLocks noChangeAspect="1" noChangeArrowheads="1"/>
          </p:cNvPicPr>
          <p:nvPr/>
        </p:nvPicPr>
        <p:blipFill>
          <a:blip r:embed="rId18" cstate="print"/>
          <a:srcRect/>
          <a:stretch>
            <a:fillRect/>
          </a:stretch>
        </p:blipFill>
        <p:spPr bwMode="auto">
          <a:xfrm>
            <a:off x="-23813" y="-19050"/>
            <a:ext cx="9191626" cy="6896100"/>
          </a:xfrm>
          <a:prstGeom prst="rect">
            <a:avLst/>
          </a:prstGeom>
          <a:noFill/>
          <a:ln w="9525">
            <a:noFill/>
            <a:miter lim="800000"/>
            <a:headEnd/>
            <a:tailEnd/>
          </a:ln>
        </p:spPr>
      </p:pic>
      <p:sp>
        <p:nvSpPr>
          <p:cNvPr id="6155" name="Rectangle 11"/>
          <p:cNvSpPr>
            <a:spLocks noChangeArrowheads="1"/>
          </p:cNvSpPr>
          <p:nvPr/>
        </p:nvSpPr>
        <p:spPr bwMode="auto">
          <a:xfrm>
            <a:off x="7740650" y="5589588"/>
            <a:ext cx="1403350" cy="1268412"/>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24580" name="Rectangle 4"/>
          <p:cNvSpPr>
            <a:spLocks noGrp="1" noChangeArrowheads="1"/>
          </p:cNvSpPr>
          <p:nvPr>
            <p:ph type="body" idx="1"/>
          </p:nvPr>
        </p:nvSpPr>
        <p:spPr bwMode="auto">
          <a:xfrm>
            <a:off x="250825" y="1600200"/>
            <a:ext cx="8435975"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altLang="ko-KR" smtClean="0"/>
              <a:t>Click to edit Master text styles</a:t>
            </a:r>
          </a:p>
          <a:p>
            <a:pPr lvl="1"/>
            <a:r>
              <a:rPr lang="en-CA" altLang="ko-KR" smtClean="0"/>
              <a:t>Second level</a:t>
            </a:r>
          </a:p>
          <a:p>
            <a:pPr lvl="2"/>
            <a:r>
              <a:rPr lang="en-CA" altLang="ko-KR" smtClean="0"/>
              <a:t>Third level</a:t>
            </a:r>
          </a:p>
        </p:txBody>
      </p:sp>
      <p:sp>
        <p:nvSpPr>
          <p:cNvPr id="6153" name="Rectangle 9"/>
          <p:cNvSpPr>
            <a:spLocks noGrp="1" noChangeArrowheads="1"/>
          </p:cNvSpPr>
          <p:nvPr>
            <p:ph type="ftr" sz="quarter" idx="3"/>
          </p:nvPr>
        </p:nvSpPr>
        <p:spPr bwMode="auto">
          <a:xfrm>
            <a:off x="468313" y="6308725"/>
            <a:ext cx="8207375" cy="433388"/>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defRPr sz="1000">
                <a:latin typeface="Arial Narrow" pitchFamily="34" charset="0"/>
                <a:ea typeface="굴림" pitchFamily="34" charset="-127"/>
              </a:defRPr>
            </a:lvl1pPr>
          </a:lstStyle>
          <a:p>
            <a:pPr>
              <a:defRPr/>
            </a:pPr>
            <a:endParaRPr lang="en-CA" altLang="ko-KR"/>
          </a:p>
        </p:txBody>
      </p:sp>
      <p:sp>
        <p:nvSpPr>
          <p:cNvPr id="6154" name="Line 10"/>
          <p:cNvSpPr>
            <a:spLocks noChangeShapeType="1"/>
          </p:cNvSpPr>
          <p:nvPr/>
        </p:nvSpPr>
        <p:spPr bwMode="auto">
          <a:xfrm>
            <a:off x="250825" y="1323975"/>
            <a:ext cx="8642350" cy="0"/>
          </a:xfrm>
          <a:prstGeom prst="line">
            <a:avLst/>
          </a:prstGeom>
          <a:noFill/>
          <a:ln w="19050">
            <a:solidFill>
              <a:srgbClr val="336699"/>
            </a:solidFill>
            <a:round/>
            <a:headEnd/>
            <a:tailEnd/>
          </a:ln>
          <a:effectLst/>
        </p:spPr>
        <p:txBody>
          <a:bodyPr/>
          <a:lstStyle/>
          <a:p>
            <a:pPr>
              <a:defRPr/>
            </a:pPr>
            <a:endParaRPr lang="en-US"/>
          </a:p>
        </p:txBody>
      </p:sp>
      <p:sp>
        <p:nvSpPr>
          <p:cNvPr id="6150" name="Rectangle 6"/>
          <p:cNvSpPr>
            <a:spLocks noGrp="1" noChangeArrowheads="1"/>
          </p:cNvSpPr>
          <p:nvPr>
            <p:ph type="sldNum" sz="quarter" idx="4"/>
          </p:nvPr>
        </p:nvSpPr>
        <p:spPr bwMode="auto">
          <a:xfrm>
            <a:off x="8748713" y="6524625"/>
            <a:ext cx="395287" cy="3333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ctr">
              <a:defRPr sz="1200" b="1">
                <a:latin typeface="Arial" pitchFamily="34" charset="0"/>
                <a:ea typeface="굴림" pitchFamily="34" charset="-127"/>
              </a:defRPr>
            </a:lvl1pPr>
          </a:lstStyle>
          <a:p>
            <a:pPr>
              <a:defRPr/>
            </a:pPr>
            <a:fld id="{EE12F349-C7D7-4D71-AECF-058D0D534D8B}" type="slidenum">
              <a:rPr lang="ko-KR" altLang="en-CA"/>
              <a:pPr>
                <a:defRPr/>
              </a:pPr>
              <a:t>‹#›</a:t>
            </a:fld>
            <a:endParaRPr lang="en-CA" altLang="ko-KR"/>
          </a:p>
        </p:txBody>
      </p:sp>
    </p:spTree>
  </p:cSld>
  <p:clrMap bg1="lt1" tx1="dk1" bg2="lt2" tx2="dk2" accent1="accent1" accent2="accent2" accent3="accent3" accent4="accent4" accent5="accent5" accent6="accent6" hlink="hlink" folHlink="folHlink"/>
  <p:sldLayoutIdLst>
    <p:sldLayoutId id="2147500903" r:id="rId1"/>
    <p:sldLayoutId id="2147500904" r:id="rId2"/>
    <p:sldLayoutId id="2147500905" r:id="rId3"/>
    <p:sldLayoutId id="2147500906" r:id="rId4"/>
    <p:sldLayoutId id="2147500907" r:id="rId5"/>
    <p:sldLayoutId id="2147500908" r:id="rId6"/>
    <p:sldLayoutId id="2147500909" r:id="rId7"/>
    <p:sldLayoutId id="2147500962" r:id="rId8"/>
    <p:sldLayoutId id="2147500910" r:id="rId9"/>
    <p:sldLayoutId id="2147500911" r:id="rId10"/>
    <p:sldLayoutId id="2147500912" r:id="rId11"/>
    <p:sldLayoutId id="2147500913" r:id="rId12"/>
    <p:sldLayoutId id="2147500914" r:id="rId13"/>
    <p:sldLayoutId id="2147500915" r:id="rId14"/>
    <p:sldLayoutId id="2147500916" r:id="rId15"/>
    <p:sldLayoutId id="2147500963" r:id="rId16"/>
  </p:sldLayoutIdLst>
  <p:transition spd="med">
    <p:fade/>
  </p:transition>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003366"/>
          </a:solidFill>
          <a:latin typeface="+mj-lt"/>
          <a:ea typeface="+mj-ea"/>
          <a:cs typeface="+mj-cs"/>
        </a:defRPr>
      </a:lvl1pPr>
      <a:lvl2pPr algn="l" rtl="0" eaLnBrk="0" fontAlgn="base" hangingPunct="0">
        <a:spcBef>
          <a:spcPct val="0"/>
        </a:spcBef>
        <a:spcAft>
          <a:spcPct val="0"/>
        </a:spcAft>
        <a:defRPr sz="2400" b="1">
          <a:solidFill>
            <a:srgbClr val="003366"/>
          </a:solidFill>
          <a:latin typeface="Verdana" pitchFamily="34" charset="0"/>
        </a:defRPr>
      </a:lvl2pPr>
      <a:lvl3pPr algn="l" rtl="0" eaLnBrk="0" fontAlgn="base" hangingPunct="0">
        <a:spcBef>
          <a:spcPct val="0"/>
        </a:spcBef>
        <a:spcAft>
          <a:spcPct val="0"/>
        </a:spcAft>
        <a:defRPr sz="2400" b="1">
          <a:solidFill>
            <a:srgbClr val="003366"/>
          </a:solidFill>
          <a:latin typeface="Verdana" pitchFamily="34" charset="0"/>
        </a:defRPr>
      </a:lvl3pPr>
      <a:lvl4pPr algn="l" rtl="0" eaLnBrk="0" fontAlgn="base" hangingPunct="0">
        <a:spcBef>
          <a:spcPct val="0"/>
        </a:spcBef>
        <a:spcAft>
          <a:spcPct val="0"/>
        </a:spcAft>
        <a:defRPr sz="2400" b="1">
          <a:solidFill>
            <a:srgbClr val="003366"/>
          </a:solidFill>
          <a:latin typeface="Verdana" pitchFamily="34" charset="0"/>
        </a:defRPr>
      </a:lvl4pPr>
      <a:lvl5pPr algn="l" rtl="0" eaLnBrk="0" fontAlgn="base" hangingPunct="0">
        <a:spcBef>
          <a:spcPct val="0"/>
        </a:spcBef>
        <a:spcAft>
          <a:spcPct val="0"/>
        </a:spcAft>
        <a:defRPr sz="2400" b="1">
          <a:solidFill>
            <a:srgbClr val="003366"/>
          </a:solidFill>
          <a:latin typeface="Verdana" pitchFamily="34" charset="0"/>
        </a:defRPr>
      </a:lvl5pPr>
      <a:lvl6pPr marL="457200" algn="l" rtl="0" fontAlgn="base">
        <a:spcBef>
          <a:spcPct val="0"/>
        </a:spcBef>
        <a:spcAft>
          <a:spcPct val="0"/>
        </a:spcAft>
        <a:defRPr sz="2400" b="1">
          <a:solidFill>
            <a:srgbClr val="003366"/>
          </a:solidFill>
          <a:latin typeface="Verdana" pitchFamily="34" charset="0"/>
        </a:defRPr>
      </a:lvl6pPr>
      <a:lvl7pPr marL="914400" algn="l" rtl="0" fontAlgn="base">
        <a:spcBef>
          <a:spcPct val="0"/>
        </a:spcBef>
        <a:spcAft>
          <a:spcPct val="0"/>
        </a:spcAft>
        <a:defRPr sz="2400" b="1">
          <a:solidFill>
            <a:srgbClr val="003366"/>
          </a:solidFill>
          <a:latin typeface="Verdana" pitchFamily="34" charset="0"/>
        </a:defRPr>
      </a:lvl7pPr>
      <a:lvl8pPr marL="1371600" algn="l" rtl="0" fontAlgn="base">
        <a:spcBef>
          <a:spcPct val="0"/>
        </a:spcBef>
        <a:spcAft>
          <a:spcPct val="0"/>
        </a:spcAft>
        <a:defRPr sz="2400" b="1">
          <a:solidFill>
            <a:srgbClr val="003366"/>
          </a:solidFill>
          <a:latin typeface="Verdana" pitchFamily="34" charset="0"/>
        </a:defRPr>
      </a:lvl8pPr>
      <a:lvl9pPr marL="1828800" algn="l" rtl="0" fontAlgn="base">
        <a:spcBef>
          <a:spcPct val="0"/>
        </a:spcBef>
        <a:spcAft>
          <a:spcPct val="0"/>
        </a:spcAft>
        <a:defRPr sz="2400" b="1">
          <a:solidFill>
            <a:srgbClr val="003366"/>
          </a:solidFill>
          <a:latin typeface="Verdana" pitchFamily="34" charset="0"/>
        </a:defRPr>
      </a:lvl9pPr>
    </p:titleStyle>
    <p:bodyStyle>
      <a:lvl1pPr marL="176213" indent="-176213" algn="l" rtl="0" eaLnBrk="0" fontAlgn="base" hangingPunct="0">
        <a:spcBef>
          <a:spcPct val="20000"/>
        </a:spcBef>
        <a:spcAft>
          <a:spcPct val="0"/>
        </a:spcAft>
        <a:buChar char="•"/>
        <a:defRPr sz="2000" b="1">
          <a:solidFill>
            <a:srgbClr val="003366"/>
          </a:solidFill>
          <a:latin typeface="+mn-lt"/>
          <a:ea typeface="+mn-ea"/>
          <a:cs typeface="+mn-cs"/>
        </a:defRPr>
      </a:lvl1pPr>
      <a:lvl2pPr marL="539750" indent="-184150" algn="l" rtl="0" eaLnBrk="0" fontAlgn="base" hangingPunct="0">
        <a:spcBef>
          <a:spcPct val="20000"/>
        </a:spcBef>
        <a:spcAft>
          <a:spcPct val="0"/>
        </a:spcAft>
        <a:buChar char="•"/>
        <a:defRPr b="1">
          <a:solidFill>
            <a:schemeClr val="tx1"/>
          </a:solidFill>
          <a:latin typeface="+mn-lt"/>
        </a:defRPr>
      </a:lvl2pPr>
      <a:lvl3pPr marL="892175" indent="-173038" algn="l" rtl="0" eaLnBrk="0" fontAlgn="base" hangingPunct="0">
        <a:spcBef>
          <a:spcPct val="20000"/>
        </a:spcBef>
        <a:spcAft>
          <a:spcPct val="0"/>
        </a:spcAft>
        <a:buChar char="•"/>
        <a:defRPr sz="1600" b="1">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5602" name="Picture 2" descr="SubTitle_02"/>
          <p:cNvPicPr>
            <a:picLocks noChangeAspect="1" noChangeArrowheads="1"/>
          </p:cNvPicPr>
          <p:nvPr/>
        </p:nvPicPr>
        <p:blipFill>
          <a:blip r:embed="rId13" cstate="print"/>
          <a:srcRect/>
          <a:stretch>
            <a:fillRect/>
          </a:stretch>
        </p:blipFill>
        <p:spPr bwMode="auto">
          <a:xfrm>
            <a:off x="-23813" y="-19050"/>
            <a:ext cx="9191626" cy="6877050"/>
          </a:xfrm>
          <a:prstGeom prst="rect">
            <a:avLst/>
          </a:prstGeom>
          <a:noFill/>
          <a:ln w="9525">
            <a:noFill/>
            <a:miter lim="800000"/>
            <a:headEnd/>
            <a:tailEnd/>
          </a:ln>
        </p:spPr>
      </p:pic>
      <p:sp>
        <p:nvSpPr>
          <p:cNvPr id="30727" name="Rectangle 7"/>
          <p:cNvSpPr>
            <a:spLocks noChangeArrowheads="1"/>
          </p:cNvSpPr>
          <p:nvPr/>
        </p:nvSpPr>
        <p:spPr bwMode="auto">
          <a:xfrm>
            <a:off x="-38100" y="1268413"/>
            <a:ext cx="9251950" cy="5618162"/>
          </a:xfrm>
          <a:prstGeom prst="rect">
            <a:avLst/>
          </a:prstGeom>
          <a:gradFill rotWithShape="1">
            <a:gsLst>
              <a:gs pos="0">
                <a:srgbClr val="006699">
                  <a:gamma/>
                  <a:shade val="82353"/>
                  <a:invGamma/>
                </a:srgbClr>
              </a:gs>
              <a:gs pos="100000">
                <a:srgbClr val="006699">
                  <a:alpha val="67000"/>
                </a:srgbClr>
              </a:gs>
            </a:gsLst>
            <a:lin ang="5400000" scaled="1"/>
          </a:gradFill>
          <a:ln w="19050">
            <a:solidFill>
              <a:schemeClr val="bg1"/>
            </a:solidFill>
            <a:miter lim="800000"/>
            <a:headEnd/>
            <a:tailEnd/>
          </a:ln>
          <a:effectLst/>
        </p:spPr>
        <p:txBody>
          <a:bodyPr wrap="none" anchor="ctr"/>
          <a:lstStyle/>
          <a:p>
            <a:pPr>
              <a:defRPr/>
            </a:pPr>
            <a:endParaRPr lang="en-US"/>
          </a:p>
        </p:txBody>
      </p:sp>
      <p:sp>
        <p:nvSpPr>
          <p:cNvPr id="25604" name="Rectangle 4"/>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altLang="ko-KR" smtClean="0"/>
              <a:t>Click to edit Master text styles</a:t>
            </a:r>
          </a:p>
          <a:p>
            <a:pPr lvl="1"/>
            <a:r>
              <a:rPr lang="en-CA" altLang="ko-KR" smtClean="0"/>
              <a:t>Second level</a:t>
            </a:r>
          </a:p>
          <a:p>
            <a:pPr lvl="2"/>
            <a:r>
              <a:rPr lang="en-CA" altLang="ko-KR" smtClean="0"/>
              <a:t>Third level</a:t>
            </a:r>
          </a:p>
        </p:txBody>
      </p:sp>
      <p:sp>
        <p:nvSpPr>
          <p:cNvPr id="30725" name="Rectangle 5"/>
          <p:cNvSpPr>
            <a:spLocks noGrp="1" noChangeArrowheads="1"/>
          </p:cNvSpPr>
          <p:nvPr>
            <p:ph type="sldNum" sz="quarter" idx="4"/>
          </p:nvPr>
        </p:nvSpPr>
        <p:spPr bwMode="auto">
          <a:xfrm>
            <a:off x="8748713" y="6524625"/>
            <a:ext cx="395287" cy="3333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ctr">
              <a:defRPr sz="1200" b="1">
                <a:solidFill>
                  <a:schemeClr val="bg1"/>
                </a:solidFill>
                <a:latin typeface="Arial" pitchFamily="34" charset="0"/>
                <a:ea typeface="굴림" pitchFamily="34" charset="-127"/>
              </a:defRPr>
            </a:lvl1pPr>
          </a:lstStyle>
          <a:p>
            <a:pPr>
              <a:defRPr/>
            </a:pPr>
            <a:fld id="{22C9B0F9-D7EF-41A3-A537-0E493EBB20E3}" type="slidenum">
              <a:rPr lang="ko-KR" altLang="en-CA"/>
              <a:pPr>
                <a:defRPr/>
              </a:pPr>
              <a:t>‹#›</a:t>
            </a:fld>
            <a:endParaRPr lang="en-CA" altLang="ko-KR"/>
          </a:p>
        </p:txBody>
      </p:sp>
      <p:sp>
        <p:nvSpPr>
          <p:cNvPr id="30726" name="Rectangle 6"/>
          <p:cNvSpPr>
            <a:spLocks noGrp="1" noChangeArrowheads="1"/>
          </p:cNvSpPr>
          <p:nvPr>
            <p:ph type="ftr" sz="quarter" idx="3"/>
          </p:nvPr>
        </p:nvSpPr>
        <p:spPr bwMode="auto">
          <a:xfrm>
            <a:off x="468313" y="6308725"/>
            <a:ext cx="8207375" cy="433388"/>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defRPr sz="1000">
                <a:solidFill>
                  <a:schemeClr val="bg1"/>
                </a:solidFill>
                <a:latin typeface="Arial Narrow" pitchFamily="34" charset="0"/>
                <a:ea typeface="굴림" pitchFamily="34" charset="-127"/>
              </a:defRPr>
            </a:lvl1pPr>
          </a:lstStyle>
          <a:p>
            <a:pPr>
              <a:defRPr/>
            </a:pPr>
            <a:endParaRPr lang="en-CA" altLang="ko-KR"/>
          </a:p>
        </p:txBody>
      </p:sp>
      <p:sp>
        <p:nvSpPr>
          <p:cNvPr id="30728" name="Line 8"/>
          <p:cNvSpPr>
            <a:spLocks noChangeShapeType="1"/>
          </p:cNvSpPr>
          <p:nvPr/>
        </p:nvSpPr>
        <p:spPr bwMode="auto">
          <a:xfrm>
            <a:off x="0" y="1323975"/>
            <a:ext cx="9144000" cy="0"/>
          </a:xfrm>
          <a:prstGeom prst="line">
            <a:avLst/>
          </a:prstGeom>
          <a:noFill/>
          <a:ln w="19050">
            <a:solidFill>
              <a:srgbClr val="0099FF"/>
            </a:solidFill>
            <a:round/>
            <a:headEnd/>
            <a:tailEnd/>
          </a:ln>
          <a:effectLst/>
        </p:spPr>
        <p:txBody>
          <a:bodyPr/>
          <a:lstStyle/>
          <a:p>
            <a:pPr>
              <a:defRPr/>
            </a:pPr>
            <a:endParaRPr lang="en-US"/>
          </a:p>
        </p:txBody>
      </p:sp>
      <p:sp>
        <p:nvSpPr>
          <p:cNvPr id="9" name="Title 1"/>
          <p:cNvSpPr txBox="1">
            <a:spLocks/>
          </p:cNvSpPr>
          <p:nvPr/>
        </p:nvSpPr>
        <p:spPr>
          <a:xfrm>
            <a:off x="323850" y="274638"/>
            <a:ext cx="8362950" cy="922337"/>
          </a:xfrm>
          <a:prstGeom prst="rect">
            <a:avLst/>
          </a:prstGeom>
        </p:spPr>
        <p:txBody>
          <a:bodyPr lIns="0" tIns="0" rIns="0" bIns="0" anchor="b"/>
          <a:lstStyle>
            <a:lvl1pPr>
              <a:tabLst/>
              <a:defRPr/>
            </a:lvl1pPr>
          </a:lstStyle>
          <a:p>
            <a:pPr>
              <a:defRPr/>
            </a:pPr>
            <a:r>
              <a:rPr lang="en-US" sz="2400" b="1" kern="0" smtClean="0">
                <a:solidFill>
                  <a:srgbClr val="003366"/>
                </a:solidFill>
                <a:latin typeface="+mj-lt"/>
                <a:ea typeface="+mj-ea"/>
                <a:cs typeface="+mj-cs"/>
              </a:rPr>
              <a:t>Click to edit Master title style</a:t>
            </a:r>
            <a:endParaRPr lang="en-US" sz="2400" b="1" kern="0" dirty="0" smtClean="0">
              <a:solidFill>
                <a:srgbClr val="003366"/>
              </a:solidFill>
              <a:latin typeface="+mj-lt"/>
              <a:ea typeface="+mj-ea"/>
              <a:cs typeface="+mj-cs"/>
            </a:endParaRPr>
          </a:p>
        </p:txBody>
      </p:sp>
    </p:spTree>
  </p:cSld>
  <p:clrMap bg1="lt1" tx1="dk1" bg2="lt2" tx2="dk2" accent1="accent1" accent2="accent2" accent3="accent3" accent4="accent4" accent5="accent5" accent6="accent6" hlink="hlink" folHlink="folHlink"/>
  <p:sldLayoutIdLst>
    <p:sldLayoutId id="2147500917" r:id="rId1"/>
    <p:sldLayoutId id="2147500918" r:id="rId2"/>
    <p:sldLayoutId id="2147500919" r:id="rId3"/>
    <p:sldLayoutId id="2147500920" r:id="rId4"/>
    <p:sldLayoutId id="2147500921" r:id="rId5"/>
    <p:sldLayoutId id="2147500922" r:id="rId6"/>
    <p:sldLayoutId id="2147500923" r:id="rId7"/>
    <p:sldLayoutId id="2147500924" r:id="rId8"/>
    <p:sldLayoutId id="2147500925" r:id="rId9"/>
    <p:sldLayoutId id="2147500926" r:id="rId10"/>
    <p:sldLayoutId id="2147500927" r:id="rId11"/>
  </p:sldLayoutIdLst>
  <p:transition spd="med">
    <p:fade/>
  </p:transition>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003366"/>
          </a:solidFill>
          <a:latin typeface="+mj-lt"/>
          <a:ea typeface="+mj-ea"/>
          <a:cs typeface="+mj-cs"/>
        </a:defRPr>
      </a:lvl1pPr>
      <a:lvl2pPr algn="l" rtl="0" eaLnBrk="0" fontAlgn="base" hangingPunct="0">
        <a:spcBef>
          <a:spcPct val="0"/>
        </a:spcBef>
        <a:spcAft>
          <a:spcPct val="0"/>
        </a:spcAft>
        <a:defRPr sz="2400" b="1">
          <a:solidFill>
            <a:srgbClr val="003366"/>
          </a:solidFill>
          <a:latin typeface="Verdana" pitchFamily="34" charset="0"/>
        </a:defRPr>
      </a:lvl2pPr>
      <a:lvl3pPr algn="l" rtl="0" eaLnBrk="0" fontAlgn="base" hangingPunct="0">
        <a:spcBef>
          <a:spcPct val="0"/>
        </a:spcBef>
        <a:spcAft>
          <a:spcPct val="0"/>
        </a:spcAft>
        <a:defRPr sz="2400" b="1">
          <a:solidFill>
            <a:srgbClr val="003366"/>
          </a:solidFill>
          <a:latin typeface="Verdana" pitchFamily="34" charset="0"/>
        </a:defRPr>
      </a:lvl3pPr>
      <a:lvl4pPr algn="l" rtl="0" eaLnBrk="0" fontAlgn="base" hangingPunct="0">
        <a:spcBef>
          <a:spcPct val="0"/>
        </a:spcBef>
        <a:spcAft>
          <a:spcPct val="0"/>
        </a:spcAft>
        <a:defRPr sz="2400" b="1">
          <a:solidFill>
            <a:srgbClr val="003366"/>
          </a:solidFill>
          <a:latin typeface="Verdana" pitchFamily="34" charset="0"/>
        </a:defRPr>
      </a:lvl4pPr>
      <a:lvl5pPr algn="l" rtl="0" eaLnBrk="0" fontAlgn="base" hangingPunct="0">
        <a:spcBef>
          <a:spcPct val="0"/>
        </a:spcBef>
        <a:spcAft>
          <a:spcPct val="0"/>
        </a:spcAft>
        <a:defRPr sz="2400" b="1">
          <a:solidFill>
            <a:srgbClr val="003366"/>
          </a:solidFill>
          <a:latin typeface="Verdana" pitchFamily="34" charset="0"/>
        </a:defRPr>
      </a:lvl5pPr>
      <a:lvl6pPr marL="457200" algn="l" rtl="0" fontAlgn="base">
        <a:spcBef>
          <a:spcPct val="0"/>
        </a:spcBef>
        <a:spcAft>
          <a:spcPct val="0"/>
        </a:spcAft>
        <a:defRPr sz="2400" b="1">
          <a:solidFill>
            <a:srgbClr val="003366"/>
          </a:solidFill>
          <a:latin typeface="Verdana" pitchFamily="34" charset="0"/>
        </a:defRPr>
      </a:lvl6pPr>
      <a:lvl7pPr marL="914400" algn="l" rtl="0" fontAlgn="base">
        <a:spcBef>
          <a:spcPct val="0"/>
        </a:spcBef>
        <a:spcAft>
          <a:spcPct val="0"/>
        </a:spcAft>
        <a:defRPr sz="2400" b="1">
          <a:solidFill>
            <a:srgbClr val="003366"/>
          </a:solidFill>
          <a:latin typeface="Verdana" pitchFamily="34" charset="0"/>
        </a:defRPr>
      </a:lvl7pPr>
      <a:lvl8pPr marL="1371600" algn="l" rtl="0" fontAlgn="base">
        <a:spcBef>
          <a:spcPct val="0"/>
        </a:spcBef>
        <a:spcAft>
          <a:spcPct val="0"/>
        </a:spcAft>
        <a:defRPr sz="2400" b="1">
          <a:solidFill>
            <a:srgbClr val="003366"/>
          </a:solidFill>
          <a:latin typeface="Verdana" pitchFamily="34" charset="0"/>
        </a:defRPr>
      </a:lvl8pPr>
      <a:lvl9pPr marL="1828800" algn="l" rtl="0" fontAlgn="base">
        <a:spcBef>
          <a:spcPct val="0"/>
        </a:spcBef>
        <a:spcAft>
          <a:spcPct val="0"/>
        </a:spcAft>
        <a:defRPr sz="2400" b="1">
          <a:solidFill>
            <a:srgbClr val="003366"/>
          </a:solidFill>
          <a:latin typeface="Verdana" pitchFamily="34" charset="0"/>
        </a:defRPr>
      </a:lvl9pPr>
    </p:titleStyle>
    <p:bodyStyle>
      <a:lvl1pPr marL="176213" indent="-176213" algn="l" rtl="0" eaLnBrk="0" fontAlgn="base" hangingPunct="0">
        <a:spcBef>
          <a:spcPct val="20000"/>
        </a:spcBef>
        <a:spcAft>
          <a:spcPct val="0"/>
        </a:spcAft>
        <a:buChar char="•"/>
        <a:defRPr sz="2000" b="1">
          <a:solidFill>
            <a:schemeClr val="bg1"/>
          </a:solidFill>
          <a:latin typeface="+mn-lt"/>
          <a:ea typeface="+mn-ea"/>
          <a:cs typeface="+mn-cs"/>
        </a:defRPr>
      </a:lvl1pPr>
      <a:lvl2pPr marL="539750" indent="-184150" algn="l" rtl="0" eaLnBrk="0" fontAlgn="base" hangingPunct="0">
        <a:spcBef>
          <a:spcPct val="20000"/>
        </a:spcBef>
        <a:spcAft>
          <a:spcPct val="0"/>
        </a:spcAft>
        <a:buChar char="•"/>
        <a:defRPr sz="2000">
          <a:solidFill>
            <a:schemeClr val="bg1"/>
          </a:solidFill>
          <a:latin typeface="+mn-lt"/>
        </a:defRPr>
      </a:lvl2pPr>
      <a:lvl3pPr marL="892175" indent="-173038" algn="l" rtl="0" eaLnBrk="0" fontAlgn="base" hangingPunct="0">
        <a:spcBef>
          <a:spcPct val="20000"/>
        </a:spcBef>
        <a:spcAft>
          <a:spcPct val="0"/>
        </a:spcAft>
        <a:buChar char="•"/>
        <a:defRPr>
          <a:solidFill>
            <a:schemeClr val="bg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6626" name="Picture 2" descr="SubTitle_07"/>
          <p:cNvPicPr>
            <a:picLocks noChangeAspect="1" noChangeArrowheads="1"/>
          </p:cNvPicPr>
          <p:nvPr/>
        </p:nvPicPr>
        <p:blipFill>
          <a:blip r:embed="rId13" cstate="print"/>
          <a:srcRect b="16586"/>
          <a:stretch>
            <a:fillRect/>
          </a:stretch>
        </p:blipFill>
        <p:spPr bwMode="auto">
          <a:xfrm>
            <a:off x="0" y="-19050"/>
            <a:ext cx="9144000" cy="5751513"/>
          </a:xfrm>
          <a:prstGeom prst="rect">
            <a:avLst/>
          </a:prstGeom>
          <a:noFill/>
          <a:ln w="9525">
            <a:noFill/>
            <a:miter lim="800000"/>
            <a:headEnd/>
            <a:tailEnd/>
          </a:ln>
        </p:spPr>
      </p:pic>
      <p:sp>
        <p:nvSpPr>
          <p:cNvPr id="266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altLang="ko-KR" smtClean="0"/>
              <a:t>Click to edit Master text styles</a:t>
            </a:r>
          </a:p>
          <a:p>
            <a:pPr lvl="1"/>
            <a:r>
              <a:rPr lang="en-CA" altLang="ko-KR" smtClean="0"/>
              <a:t>Second level</a:t>
            </a:r>
          </a:p>
          <a:p>
            <a:pPr lvl="2"/>
            <a:r>
              <a:rPr lang="en-CA" altLang="ko-KR" smtClean="0"/>
              <a:t>Third level</a:t>
            </a:r>
          </a:p>
        </p:txBody>
      </p:sp>
      <p:sp>
        <p:nvSpPr>
          <p:cNvPr id="372740" name="Rectangle 4"/>
          <p:cNvSpPr>
            <a:spLocks noGrp="1" noChangeArrowheads="1"/>
          </p:cNvSpPr>
          <p:nvPr>
            <p:ph type="sldNum" sz="quarter" idx="4"/>
          </p:nvPr>
        </p:nvSpPr>
        <p:spPr bwMode="auto">
          <a:xfrm>
            <a:off x="8748713" y="6524625"/>
            <a:ext cx="395287" cy="3333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ctr">
              <a:defRPr sz="1200" b="1">
                <a:latin typeface="Arial" pitchFamily="34" charset="0"/>
                <a:ea typeface="굴림" pitchFamily="34" charset="-127"/>
              </a:defRPr>
            </a:lvl1pPr>
          </a:lstStyle>
          <a:p>
            <a:pPr>
              <a:defRPr/>
            </a:pPr>
            <a:fld id="{42FF5298-DCCA-45DF-9DA2-1350C2810690}" type="slidenum">
              <a:rPr lang="ko-KR" altLang="en-CA"/>
              <a:pPr>
                <a:defRPr/>
              </a:pPr>
              <a:t>‹#›</a:t>
            </a:fld>
            <a:endParaRPr lang="en-CA" altLang="ko-KR"/>
          </a:p>
        </p:txBody>
      </p:sp>
      <p:sp>
        <p:nvSpPr>
          <p:cNvPr id="372741" name="Rectangle 5"/>
          <p:cNvSpPr>
            <a:spLocks noGrp="1" noChangeArrowheads="1"/>
          </p:cNvSpPr>
          <p:nvPr>
            <p:ph type="ftr" sz="quarter" idx="3"/>
          </p:nvPr>
        </p:nvSpPr>
        <p:spPr bwMode="auto">
          <a:xfrm>
            <a:off x="468313" y="6308725"/>
            <a:ext cx="8207375" cy="433388"/>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defRPr sz="1000">
                <a:latin typeface="Arial Narrow" pitchFamily="34" charset="0"/>
                <a:ea typeface="굴림" pitchFamily="34" charset="-127"/>
              </a:defRPr>
            </a:lvl1pPr>
          </a:lstStyle>
          <a:p>
            <a:pPr>
              <a:defRPr/>
            </a:pPr>
            <a:endParaRPr lang="en-CA" altLang="ko-KR"/>
          </a:p>
        </p:txBody>
      </p:sp>
    </p:spTree>
  </p:cSld>
  <p:clrMap bg1="lt1" tx1="dk1" bg2="lt2" tx2="dk2" accent1="accent1" accent2="accent2" accent3="accent3" accent4="accent4" accent5="accent5" accent6="accent6" hlink="hlink" folHlink="folHlink"/>
  <p:sldLayoutIdLst>
    <p:sldLayoutId id="2147500928" r:id="rId1"/>
    <p:sldLayoutId id="2147500929" r:id="rId2"/>
    <p:sldLayoutId id="2147500930" r:id="rId3"/>
    <p:sldLayoutId id="2147500931" r:id="rId4"/>
    <p:sldLayoutId id="2147500932" r:id="rId5"/>
    <p:sldLayoutId id="2147500933" r:id="rId6"/>
    <p:sldLayoutId id="2147500934" r:id="rId7"/>
    <p:sldLayoutId id="2147500935" r:id="rId8"/>
    <p:sldLayoutId id="2147500936" r:id="rId9"/>
    <p:sldLayoutId id="2147500937" r:id="rId10"/>
    <p:sldLayoutId id="2147500938" r:id="rId11"/>
  </p:sldLayoutIdLst>
  <p:transition spd="med">
    <p:fade/>
  </p:transition>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003366"/>
          </a:solidFill>
          <a:latin typeface="+mj-lt"/>
          <a:ea typeface="+mj-ea"/>
          <a:cs typeface="+mj-cs"/>
        </a:defRPr>
      </a:lvl1pPr>
      <a:lvl2pPr algn="l" rtl="0" eaLnBrk="0" fontAlgn="base" hangingPunct="0">
        <a:spcBef>
          <a:spcPct val="0"/>
        </a:spcBef>
        <a:spcAft>
          <a:spcPct val="0"/>
        </a:spcAft>
        <a:defRPr sz="2400" b="1">
          <a:solidFill>
            <a:srgbClr val="003366"/>
          </a:solidFill>
          <a:latin typeface="Verdana" pitchFamily="34" charset="0"/>
        </a:defRPr>
      </a:lvl2pPr>
      <a:lvl3pPr algn="l" rtl="0" eaLnBrk="0" fontAlgn="base" hangingPunct="0">
        <a:spcBef>
          <a:spcPct val="0"/>
        </a:spcBef>
        <a:spcAft>
          <a:spcPct val="0"/>
        </a:spcAft>
        <a:defRPr sz="2400" b="1">
          <a:solidFill>
            <a:srgbClr val="003366"/>
          </a:solidFill>
          <a:latin typeface="Verdana" pitchFamily="34" charset="0"/>
        </a:defRPr>
      </a:lvl3pPr>
      <a:lvl4pPr algn="l" rtl="0" eaLnBrk="0" fontAlgn="base" hangingPunct="0">
        <a:spcBef>
          <a:spcPct val="0"/>
        </a:spcBef>
        <a:spcAft>
          <a:spcPct val="0"/>
        </a:spcAft>
        <a:defRPr sz="2400" b="1">
          <a:solidFill>
            <a:srgbClr val="003366"/>
          </a:solidFill>
          <a:latin typeface="Verdana" pitchFamily="34" charset="0"/>
        </a:defRPr>
      </a:lvl4pPr>
      <a:lvl5pPr algn="l" rtl="0" eaLnBrk="0" fontAlgn="base" hangingPunct="0">
        <a:spcBef>
          <a:spcPct val="0"/>
        </a:spcBef>
        <a:spcAft>
          <a:spcPct val="0"/>
        </a:spcAft>
        <a:defRPr sz="2400" b="1">
          <a:solidFill>
            <a:srgbClr val="003366"/>
          </a:solidFill>
          <a:latin typeface="Verdana" pitchFamily="34" charset="0"/>
        </a:defRPr>
      </a:lvl5pPr>
      <a:lvl6pPr marL="457200" algn="l" rtl="0" fontAlgn="base">
        <a:spcBef>
          <a:spcPct val="0"/>
        </a:spcBef>
        <a:spcAft>
          <a:spcPct val="0"/>
        </a:spcAft>
        <a:defRPr sz="2400" b="1">
          <a:solidFill>
            <a:srgbClr val="003366"/>
          </a:solidFill>
          <a:latin typeface="Verdana" pitchFamily="34" charset="0"/>
        </a:defRPr>
      </a:lvl6pPr>
      <a:lvl7pPr marL="914400" algn="l" rtl="0" fontAlgn="base">
        <a:spcBef>
          <a:spcPct val="0"/>
        </a:spcBef>
        <a:spcAft>
          <a:spcPct val="0"/>
        </a:spcAft>
        <a:defRPr sz="2400" b="1">
          <a:solidFill>
            <a:srgbClr val="003366"/>
          </a:solidFill>
          <a:latin typeface="Verdana" pitchFamily="34" charset="0"/>
        </a:defRPr>
      </a:lvl7pPr>
      <a:lvl8pPr marL="1371600" algn="l" rtl="0" fontAlgn="base">
        <a:spcBef>
          <a:spcPct val="0"/>
        </a:spcBef>
        <a:spcAft>
          <a:spcPct val="0"/>
        </a:spcAft>
        <a:defRPr sz="2400" b="1">
          <a:solidFill>
            <a:srgbClr val="003366"/>
          </a:solidFill>
          <a:latin typeface="Verdana" pitchFamily="34" charset="0"/>
        </a:defRPr>
      </a:lvl8pPr>
      <a:lvl9pPr marL="1828800" algn="l" rtl="0" fontAlgn="base">
        <a:spcBef>
          <a:spcPct val="0"/>
        </a:spcBef>
        <a:spcAft>
          <a:spcPct val="0"/>
        </a:spcAft>
        <a:defRPr sz="2400" b="1">
          <a:solidFill>
            <a:srgbClr val="003366"/>
          </a:solidFill>
          <a:latin typeface="Verdana" pitchFamily="34" charset="0"/>
        </a:defRPr>
      </a:lvl9pPr>
    </p:titleStyle>
    <p:bodyStyle>
      <a:lvl1pPr marL="176213" indent="-176213" algn="l" rtl="0" eaLnBrk="0" fontAlgn="base" hangingPunct="0">
        <a:spcBef>
          <a:spcPct val="20000"/>
        </a:spcBef>
        <a:spcAft>
          <a:spcPct val="0"/>
        </a:spcAft>
        <a:buChar char="•"/>
        <a:defRPr sz="2000" b="1">
          <a:solidFill>
            <a:srgbClr val="003366"/>
          </a:solidFill>
          <a:latin typeface="+mn-lt"/>
          <a:ea typeface="+mn-ea"/>
          <a:cs typeface="+mn-cs"/>
        </a:defRPr>
      </a:lvl1pPr>
      <a:lvl2pPr marL="539750" indent="-184150" algn="l" rtl="0" eaLnBrk="0" fontAlgn="base" hangingPunct="0">
        <a:spcBef>
          <a:spcPct val="20000"/>
        </a:spcBef>
        <a:spcAft>
          <a:spcPct val="0"/>
        </a:spcAft>
        <a:buChar char="•"/>
        <a:defRPr b="1">
          <a:solidFill>
            <a:schemeClr val="tx1"/>
          </a:solidFill>
          <a:latin typeface="+mn-lt"/>
        </a:defRPr>
      </a:lvl2pPr>
      <a:lvl3pPr marL="892175" indent="-173038" algn="l" rtl="0" eaLnBrk="0" fontAlgn="base" hangingPunct="0">
        <a:spcBef>
          <a:spcPct val="20000"/>
        </a:spcBef>
        <a:spcAft>
          <a:spcPct val="0"/>
        </a:spcAft>
        <a:buChar char="•"/>
        <a:defRPr sz="1600" b="1">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7650" name="Picture 2" descr="SubTitle_07"/>
          <p:cNvPicPr>
            <a:picLocks noChangeAspect="1" noChangeArrowheads="1"/>
          </p:cNvPicPr>
          <p:nvPr/>
        </p:nvPicPr>
        <p:blipFill>
          <a:blip r:embed="rId14" cstate="print"/>
          <a:srcRect/>
          <a:stretch>
            <a:fillRect/>
          </a:stretch>
        </p:blipFill>
        <p:spPr bwMode="auto">
          <a:xfrm>
            <a:off x="-23813" y="-19050"/>
            <a:ext cx="9191626" cy="6896100"/>
          </a:xfrm>
          <a:prstGeom prst="rect">
            <a:avLst/>
          </a:prstGeom>
          <a:noFill/>
          <a:ln w="9525">
            <a:noFill/>
            <a:miter lim="800000"/>
            <a:headEnd/>
            <a:tailEnd/>
          </a:ln>
        </p:spPr>
      </p:pic>
      <p:sp>
        <p:nvSpPr>
          <p:cNvPr id="197635" name="Rectangle 3"/>
          <p:cNvSpPr>
            <a:spLocks noChangeArrowheads="1"/>
          </p:cNvSpPr>
          <p:nvPr/>
        </p:nvSpPr>
        <p:spPr bwMode="auto">
          <a:xfrm>
            <a:off x="7740650" y="5589588"/>
            <a:ext cx="1403350" cy="1268412"/>
          </a:xfrm>
          <a:prstGeom prst="rect">
            <a:avLst/>
          </a:prstGeom>
          <a:solidFill>
            <a:schemeClr val="bg1"/>
          </a:solidFill>
          <a:ln w="9525">
            <a:noFill/>
            <a:miter lim="800000"/>
            <a:headEnd/>
            <a:tailEnd/>
          </a:ln>
          <a:effectLst/>
        </p:spPr>
        <p:txBody>
          <a:bodyPr wrap="none" anchor="ctr"/>
          <a:lstStyle/>
          <a:p>
            <a:pPr>
              <a:defRPr/>
            </a:pPr>
            <a:endParaRPr lang="en-CA"/>
          </a:p>
        </p:txBody>
      </p:sp>
      <p:sp>
        <p:nvSpPr>
          <p:cNvPr id="27652" name="Rectangle 4"/>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altLang="ko-KR" smtClean="0"/>
              <a:t>Click to edit Master text styles</a:t>
            </a:r>
          </a:p>
          <a:p>
            <a:pPr lvl="1"/>
            <a:r>
              <a:rPr lang="en-CA" altLang="ko-KR" smtClean="0"/>
              <a:t>Second level</a:t>
            </a:r>
          </a:p>
          <a:p>
            <a:pPr lvl="2"/>
            <a:r>
              <a:rPr lang="en-CA" altLang="ko-KR" smtClean="0"/>
              <a:t>Third level</a:t>
            </a:r>
          </a:p>
        </p:txBody>
      </p:sp>
      <p:sp>
        <p:nvSpPr>
          <p:cNvPr id="197637" name="Rectangle 5"/>
          <p:cNvSpPr>
            <a:spLocks noGrp="1" noChangeArrowheads="1"/>
          </p:cNvSpPr>
          <p:nvPr>
            <p:ph type="ftr" sz="quarter" idx="3"/>
          </p:nvPr>
        </p:nvSpPr>
        <p:spPr bwMode="auto">
          <a:xfrm>
            <a:off x="468313" y="6308725"/>
            <a:ext cx="8207375" cy="433388"/>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defRPr sz="1000">
                <a:latin typeface="Arial Narrow" pitchFamily="34" charset="0"/>
                <a:ea typeface="굴림" pitchFamily="34" charset="-127"/>
              </a:defRPr>
            </a:lvl1pPr>
          </a:lstStyle>
          <a:p>
            <a:pPr>
              <a:defRPr/>
            </a:pPr>
            <a:endParaRPr lang="en-CA" altLang="ko-KR"/>
          </a:p>
        </p:txBody>
      </p:sp>
      <p:sp>
        <p:nvSpPr>
          <p:cNvPr id="197638" name="Line 6"/>
          <p:cNvSpPr>
            <a:spLocks noChangeShapeType="1"/>
          </p:cNvSpPr>
          <p:nvPr/>
        </p:nvSpPr>
        <p:spPr bwMode="auto">
          <a:xfrm>
            <a:off x="250825" y="1323975"/>
            <a:ext cx="8642350" cy="0"/>
          </a:xfrm>
          <a:prstGeom prst="line">
            <a:avLst/>
          </a:prstGeom>
          <a:noFill/>
          <a:ln w="19050">
            <a:solidFill>
              <a:srgbClr val="336699"/>
            </a:solidFill>
            <a:round/>
            <a:headEnd/>
            <a:tailEnd/>
          </a:ln>
          <a:effectLst/>
        </p:spPr>
        <p:txBody>
          <a:bodyPr/>
          <a:lstStyle/>
          <a:p>
            <a:pPr>
              <a:defRPr/>
            </a:pPr>
            <a:endParaRPr lang="en-CA"/>
          </a:p>
        </p:txBody>
      </p:sp>
      <p:sp>
        <p:nvSpPr>
          <p:cNvPr id="197639" name="Rectangle 7"/>
          <p:cNvSpPr>
            <a:spLocks noGrp="1" noChangeArrowheads="1"/>
          </p:cNvSpPr>
          <p:nvPr>
            <p:ph type="sldNum" sz="quarter" idx="4"/>
          </p:nvPr>
        </p:nvSpPr>
        <p:spPr bwMode="auto">
          <a:xfrm>
            <a:off x="8748713" y="6524625"/>
            <a:ext cx="395287" cy="3333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ctr">
              <a:defRPr sz="1200" b="1">
                <a:latin typeface="Arial" pitchFamily="34" charset="0"/>
                <a:ea typeface="굴림" pitchFamily="34" charset="-127"/>
              </a:defRPr>
            </a:lvl1pPr>
          </a:lstStyle>
          <a:p>
            <a:pPr>
              <a:defRPr/>
            </a:pPr>
            <a:fld id="{7C87806B-F122-4530-BEF7-C68E3C905AD5}" type="slidenum">
              <a:rPr lang="ko-KR" altLang="en-CA"/>
              <a:pPr>
                <a:defRPr/>
              </a:pPr>
              <a:t>‹#›</a:t>
            </a:fld>
            <a:endParaRPr lang="en-CA" altLang="ko-KR"/>
          </a:p>
        </p:txBody>
      </p:sp>
    </p:spTree>
  </p:cSld>
  <p:clrMap bg1="lt1" tx1="dk1" bg2="lt2" tx2="dk2" accent1="accent1" accent2="accent2" accent3="accent3" accent4="accent4" accent5="accent5" accent6="accent6" hlink="hlink" folHlink="folHlink"/>
  <p:sldLayoutIdLst>
    <p:sldLayoutId id="2147500939" r:id="rId1"/>
    <p:sldLayoutId id="2147500940" r:id="rId2"/>
    <p:sldLayoutId id="2147500941" r:id="rId3"/>
    <p:sldLayoutId id="2147500942" r:id="rId4"/>
    <p:sldLayoutId id="2147500943" r:id="rId5"/>
    <p:sldLayoutId id="2147500944" r:id="rId6"/>
    <p:sldLayoutId id="2147500945" r:id="rId7"/>
    <p:sldLayoutId id="2147500946" r:id="rId8"/>
    <p:sldLayoutId id="2147500947" r:id="rId9"/>
    <p:sldLayoutId id="2147500948" r:id="rId10"/>
    <p:sldLayoutId id="2147500949" r:id="rId11"/>
    <p:sldLayoutId id="2147500950" r:id="rId12"/>
  </p:sldLayoutIdLst>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97638"/>
                                        </p:tgtEl>
                                        <p:attrNameLst>
                                          <p:attrName>style.visibility</p:attrName>
                                        </p:attrNameLst>
                                      </p:cBhvr>
                                      <p:to>
                                        <p:strVal val="visible"/>
                                      </p:to>
                                    </p:set>
                                    <p:anim calcmode="lin" valueType="num">
                                      <p:cBhvr>
                                        <p:cTn id="7" dur="1000" fill="hold"/>
                                        <p:tgtEl>
                                          <p:spTgt spid="197638"/>
                                        </p:tgtEl>
                                        <p:attrNameLst>
                                          <p:attrName>ppt_w</p:attrName>
                                        </p:attrNameLst>
                                      </p:cBhvr>
                                      <p:tavLst>
                                        <p:tav tm="0">
                                          <p:val>
                                            <p:strVal val="#ppt_w*0.70"/>
                                          </p:val>
                                        </p:tav>
                                        <p:tav tm="100000">
                                          <p:val>
                                            <p:strVal val="#ppt_w"/>
                                          </p:val>
                                        </p:tav>
                                      </p:tavLst>
                                    </p:anim>
                                    <p:anim calcmode="lin" valueType="num">
                                      <p:cBhvr>
                                        <p:cTn id="8" dur="1000" fill="hold"/>
                                        <p:tgtEl>
                                          <p:spTgt spid="197638"/>
                                        </p:tgtEl>
                                        <p:attrNameLst>
                                          <p:attrName>ppt_h</p:attrName>
                                        </p:attrNameLst>
                                      </p:cBhvr>
                                      <p:tavLst>
                                        <p:tav tm="0">
                                          <p:val>
                                            <p:strVal val="#ppt_h"/>
                                          </p:val>
                                        </p:tav>
                                        <p:tav tm="100000">
                                          <p:val>
                                            <p:strVal val="#ppt_h"/>
                                          </p:val>
                                        </p:tav>
                                      </p:tavLst>
                                    </p:anim>
                                    <p:animEffect transition="in" filter="fade">
                                      <p:cBhvr>
                                        <p:cTn id="9" dur="1000"/>
                                        <p:tgtEl>
                                          <p:spTgt spid="197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8" grpId="0" animBg="1"/>
    </p:bldLst>
  </p:timing>
  <p:hf hdr="0" ftr="0" dt="0"/>
  <p:txStyles>
    <p:titleStyle>
      <a:lvl1pPr algn="l" rtl="0" eaLnBrk="0" fontAlgn="base" hangingPunct="0">
        <a:spcBef>
          <a:spcPct val="0"/>
        </a:spcBef>
        <a:spcAft>
          <a:spcPct val="0"/>
        </a:spcAft>
        <a:defRPr sz="2400" b="1">
          <a:solidFill>
            <a:srgbClr val="003366"/>
          </a:solidFill>
          <a:latin typeface="+mj-lt"/>
          <a:ea typeface="+mj-ea"/>
          <a:cs typeface="+mj-cs"/>
        </a:defRPr>
      </a:lvl1pPr>
      <a:lvl2pPr algn="l" rtl="0" eaLnBrk="0" fontAlgn="base" hangingPunct="0">
        <a:spcBef>
          <a:spcPct val="0"/>
        </a:spcBef>
        <a:spcAft>
          <a:spcPct val="0"/>
        </a:spcAft>
        <a:defRPr sz="2400" b="1">
          <a:solidFill>
            <a:srgbClr val="003366"/>
          </a:solidFill>
          <a:latin typeface="Verdana" pitchFamily="34" charset="0"/>
        </a:defRPr>
      </a:lvl2pPr>
      <a:lvl3pPr algn="l" rtl="0" eaLnBrk="0" fontAlgn="base" hangingPunct="0">
        <a:spcBef>
          <a:spcPct val="0"/>
        </a:spcBef>
        <a:spcAft>
          <a:spcPct val="0"/>
        </a:spcAft>
        <a:defRPr sz="2400" b="1">
          <a:solidFill>
            <a:srgbClr val="003366"/>
          </a:solidFill>
          <a:latin typeface="Verdana" pitchFamily="34" charset="0"/>
        </a:defRPr>
      </a:lvl3pPr>
      <a:lvl4pPr algn="l" rtl="0" eaLnBrk="0" fontAlgn="base" hangingPunct="0">
        <a:spcBef>
          <a:spcPct val="0"/>
        </a:spcBef>
        <a:spcAft>
          <a:spcPct val="0"/>
        </a:spcAft>
        <a:defRPr sz="2400" b="1">
          <a:solidFill>
            <a:srgbClr val="003366"/>
          </a:solidFill>
          <a:latin typeface="Verdana" pitchFamily="34" charset="0"/>
        </a:defRPr>
      </a:lvl4pPr>
      <a:lvl5pPr algn="l" rtl="0" eaLnBrk="0" fontAlgn="base" hangingPunct="0">
        <a:spcBef>
          <a:spcPct val="0"/>
        </a:spcBef>
        <a:spcAft>
          <a:spcPct val="0"/>
        </a:spcAft>
        <a:defRPr sz="2400" b="1">
          <a:solidFill>
            <a:srgbClr val="003366"/>
          </a:solidFill>
          <a:latin typeface="Verdana" pitchFamily="34" charset="0"/>
        </a:defRPr>
      </a:lvl5pPr>
      <a:lvl6pPr marL="457200" algn="l" rtl="0" fontAlgn="base">
        <a:spcBef>
          <a:spcPct val="0"/>
        </a:spcBef>
        <a:spcAft>
          <a:spcPct val="0"/>
        </a:spcAft>
        <a:defRPr sz="2400" b="1">
          <a:solidFill>
            <a:srgbClr val="003366"/>
          </a:solidFill>
          <a:latin typeface="Verdana" pitchFamily="34" charset="0"/>
        </a:defRPr>
      </a:lvl6pPr>
      <a:lvl7pPr marL="914400" algn="l" rtl="0" fontAlgn="base">
        <a:spcBef>
          <a:spcPct val="0"/>
        </a:spcBef>
        <a:spcAft>
          <a:spcPct val="0"/>
        </a:spcAft>
        <a:defRPr sz="2400" b="1">
          <a:solidFill>
            <a:srgbClr val="003366"/>
          </a:solidFill>
          <a:latin typeface="Verdana" pitchFamily="34" charset="0"/>
        </a:defRPr>
      </a:lvl7pPr>
      <a:lvl8pPr marL="1371600" algn="l" rtl="0" fontAlgn="base">
        <a:spcBef>
          <a:spcPct val="0"/>
        </a:spcBef>
        <a:spcAft>
          <a:spcPct val="0"/>
        </a:spcAft>
        <a:defRPr sz="2400" b="1">
          <a:solidFill>
            <a:srgbClr val="003366"/>
          </a:solidFill>
          <a:latin typeface="Verdana" pitchFamily="34" charset="0"/>
        </a:defRPr>
      </a:lvl8pPr>
      <a:lvl9pPr marL="1828800" algn="l" rtl="0" fontAlgn="base">
        <a:spcBef>
          <a:spcPct val="0"/>
        </a:spcBef>
        <a:spcAft>
          <a:spcPct val="0"/>
        </a:spcAft>
        <a:defRPr sz="2400" b="1">
          <a:solidFill>
            <a:srgbClr val="003366"/>
          </a:solidFill>
          <a:latin typeface="Verdana" pitchFamily="34" charset="0"/>
        </a:defRPr>
      </a:lvl9pPr>
    </p:titleStyle>
    <p:bodyStyle>
      <a:lvl1pPr marL="176213" indent="-176213" algn="l" rtl="0" eaLnBrk="0" fontAlgn="base" hangingPunct="0">
        <a:spcBef>
          <a:spcPct val="20000"/>
        </a:spcBef>
        <a:spcAft>
          <a:spcPct val="0"/>
        </a:spcAft>
        <a:buChar char="•"/>
        <a:defRPr sz="2000" b="1">
          <a:solidFill>
            <a:srgbClr val="003366"/>
          </a:solidFill>
          <a:latin typeface="+mn-lt"/>
          <a:ea typeface="+mn-ea"/>
          <a:cs typeface="+mn-cs"/>
        </a:defRPr>
      </a:lvl1pPr>
      <a:lvl2pPr marL="539750" indent="-184150" algn="l" rtl="0" eaLnBrk="0" fontAlgn="base" hangingPunct="0">
        <a:spcBef>
          <a:spcPct val="20000"/>
        </a:spcBef>
        <a:spcAft>
          <a:spcPct val="0"/>
        </a:spcAft>
        <a:buChar char="•"/>
        <a:defRPr b="1">
          <a:solidFill>
            <a:schemeClr val="tx1"/>
          </a:solidFill>
          <a:latin typeface="+mn-lt"/>
        </a:defRPr>
      </a:lvl2pPr>
      <a:lvl3pPr marL="892175" indent="-173038" algn="l" rtl="0" eaLnBrk="0" fontAlgn="base" hangingPunct="0">
        <a:spcBef>
          <a:spcPct val="20000"/>
        </a:spcBef>
        <a:spcAft>
          <a:spcPct val="0"/>
        </a:spcAft>
        <a:buChar char="•"/>
        <a:defRPr sz="1600" b="1">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8674" name="Picture 8" descr="SubTitle_07"/>
          <p:cNvPicPr>
            <a:picLocks noChangeAspect="1" noChangeArrowheads="1"/>
          </p:cNvPicPr>
          <p:nvPr/>
        </p:nvPicPr>
        <p:blipFill>
          <a:blip r:embed="rId13" cstate="print"/>
          <a:srcRect/>
          <a:stretch>
            <a:fillRect/>
          </a:stretch>
        </p:blipFill>
        <p:spPr bwMode="auto">
          <a:xfrm>
            <a:off x="-23813" y="-19050"/>
            <a:ext cx="9191626" cy="6896100"/>
          </a:xfrm>
          <a:prstGeom prst="rect">
            <a:avLst/>
          </a:prstGeom>
          <a:noFill/>
          <a:ln w="9525">
            <a:noFill/>
            <a:miter lim="800000"/>
            <a:headEnd/>
            <a:tailEnd/>
          </a:ln>
        </p:spPr>
      </p:pic>
      <p:sp>
        <p:nvSpPr>
          <p:cNvPr id="6155" name="Rectangle 11"/>
          <p:cNvSpPr>
            <a:spLocks noChangeArrowheads="1"/>
          </p:cNvSpPr>
          <p:nvPr/>
        </p:nvSpPr>
        <p:spPr bwMode="auto">
          <a:xfrm>
            <a:off x="7740650" y="5589588"/>
            <a:ext cx="1403350" cy="1268412"/>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28676" name="Rectangle 4"/>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altLang="ko-KR" smtClean="0"/>
              <a:t>Click to edit Master text styles</a:t>
            </a:r>
          </a:p>
          <a:p>
            <a:pPr lvl="1"/>
            <a:r>
              <a:rPr lang="en-CA" altLang="ko-KR" smtClean="0"/>
              <a:t>Second level</a:t>
            </a:r>
          </a:p>
          <a:p>
            <a:pPr lvl="2"/>
            <a:r>
              <a:rPr lang="en-CA" altLang="ko-KR" smtClean="0"/>
              <a:t>Third level</a:t>
            </a:r>
          </a:p>
        </p:txBody>
      </p:sp>
      <p:sp>
        <p:nvSpPr>
          <p:cNvPr id="6153" name="Rectangle 9"/>
          <p:cNvSpPr>
            <a:spLocks noGrp="1" noChangeArrowheads="1"/>
          </p:cNvSpPr>
          <p:nvPr>
            <p:ph type="ftr" sz="quarter" idx="3"/>
          </p:nvPr>
        </p:nvSpPr>
        <p:spPr bwMode="auto">
          <a:xfrm>
            <a:off x="468313" y="6308725"/>
            <a:ext cx="8207375" cy="433388"/>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defRPr sz="1000">
                <a:latin typeface="Arial Narrow" pitchFamily="34" charset="0"/>
                <a:ea typeface="굴림" pitchFamily="34" charset="-127"/>
              </a:defRPr>
            </a:lvl1pPr>
          </a:lstStyle>
          <a:p>
            <a:pPr>
              <a:defRPr/>
            </a:pPr>
            <a:endParaRPr lang="en-CA" altLang="ko-KR"/>
          </a:p>
        </p:txBody>
      </p:sp>
      <p:sp>
        <p:nvSpPr>
          <p:cNvPr id="6154" name="Line 10"/>
          <p:cNvSpPr>
            <a:spLocks noChangeShapeType="1"/>
          </p:cNvSpPr>
          <p:nvPr/>
        </p:nvSpPr>
        <p:spPr bwMode="auto">
          <a:xfrm>
            <a:off x="250825" y="1323975"/>
            <a:ext cx="8642350" cy="0"/>
          </a:xfrm>
          <a:prstGeom prst="line">
            <a:avLst/>
          </a:prstGeom>
          <a:noFill/>
          <a:ln w="19050">
            <a:solidFill>
              <a:srgbClr val="336699"/>
            </a:solidFill>
            <a:round/>
            <a:headEnd/>
            <a:tailEnd/>
          </a:ln>
          <a:effectLst/>
        </p:spPr>
        <p:txBody>
          <a:bodyPr/>
          <a:lstStyle/>
          <a:p>
            <a:pPr>
              <a:defRPr/>
            </a:pPr>
            <a:endParaRPr lang="en-US"/>
          </a:p>
        </p:txBody>
      </p:sp>
      <p:sp>
        <p:nvSpPr>
          <p:cNvPr id="6150" name="Rectangle 6"/>
          <p:cNvSpPr>
            <a:spLocks noGrp="1" noChangeArrowheads="1"/>
          </p:cNvSpPr>
          <p:nvPr>
            <p:ph type="sldNum" sz="quarter" idx="4"/>
          </p:nvPr>
        </p:nvSpPr>
        <p:spPr bwMode="auto">
          <a:xfrm>
            <a:off x="8748713" y="6524625"/>
            <a:ext cx="395287" cy="3333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ctr">
              <a:defRPr sz="1200" b="1">
                <a:latin typeface="+mn-lt"/>
                <a:ea typeface="굴림" pitchFamily="34" charset="-127"/>
              </a:defRPr>
            </a:lvl1pPr>
          </a:lstStyle>
          <a:p>
            <a:pPr>
              <a:defRPr/>
            </a:pPr>
            <a:fld id="{98FD95FE-F48D-40BD-9F9D-D8B5824BA979}" type="slidenum">
              <a:rPr lang="ko-KR" altLang="en-CA"/>
              <a:pPr>
                <a:defRPr/>
              </a:pPr>
              <a:t>‹#›</a:t>
            </a:fld>
            <a:endParaRPr lang="en-CA" altLang="ko-KR"/>
          </a:p>
        </p:txBody>
      </p:sp>
    </p:spTree>
  </p:cSld>
  <p:clrMap bg1="lt1" tx1="dk1" bg2="lt2" tx2="dk2" accent1="accent1" accent2="accent2" accent3="accent3" accent4="accent4" accent5="accent5" accent6="accent6" hlink="hlink" folHlink="folHlink"/>
  <p:sldLayoutIdLst>
    <p:sldLayoutId id="2147500951" r:id="rId1"/>
    <p:sldLayoutId id="2147500952" r:id="rId2"/>
    <p:sldLayoutId id="2147500953" r:id="rId3"/>
    <p:sldLayoutId id="2147500954" r:id="rId4"/>
    <p:sldLayoutId id="2147500955" r:id="rId5"/>
    <p:sldLayoutId id="2147500956" r:id="rId6"/>
    <p:sldLayoutId id="2147500957" r:id="rId7"/>
    <p:sldLayoutId id="2147500958" r:id="rId8"/>
    <p:sldLayoutId id="2147500959" r:id="rId9"/>
    <p:sldLayoutId id="2147500960" r:id="rId10"/>
    <p:sldLayoutId id="2147500961" r:id="rId11"/>
  </p:sldLayoutIdLst>
  <p:transition spd="med">
    <p:fade/>
  </p:transition>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003366"/>
          </a:solidFill>
          <a:latin typeface="+mj-lt"/>
          <a:ea typeface="+mj-ea"/>
          <a:cs typeface="+mj-cs"/>
        </a:defRPr>
      </a:lvl1pPr>
      <a:lvl2pPr algn="l" rtl="0" eaLnBrk="0" fontAlgn="base" hangingPunct="0">
        <a:spcBef>
          <a:spcPct val="0"/>
        </a:spcBef>
        <a:spcAft>
          <a:spcPct val="0"/>
        </a:spcAft>
        <a:defRPr sz="2400" b="1">
          <a:solidFill>
            <a:srgbClr val="003366"/>
          </a:solidFill>
          <a:latin typeface="Verdana" pitchFamily="34" charset="0"/>
        </a:defRPr>
      </a:lvl2pPr>
      <a:lvl3pPr algn="l" rtl="0" eaLnBrk="0" fontAlgn="base" hangingPunct="0">
        <a:spcBef>
          <a:spcPct val="0"/>
        </a:spcBef>
        <a:spcAft>
          <a:spcPct val="0"/>
        </a:spcAft>
        <a:defRPr sz="2400" b="1">
          <a:solidFill>
            <a:srgbClr val="003366"/>
          </a:solidFill>
          <a:latin typeface="Verdana" pitchFamily="34" charset="0"/>
        </a:defRPr>
      </a:lvl3pPr>
      <a:lvl4pPr algn="l" rtl="0" eaLnBrk="0" fontAlgn="base" hangingPunct="0">
        <a:spcBef>
          <a:spcPct val="0"/>
        </a:spcBef>
        <a:spcAft>
          <a:spcPct val="0"/>
        </a:spcAft>
        <a:defRPr sz="2400" b="1">
          <a:solidFill>
            <a:srgbClr val="003366"/>
          </a:solidFill>
          <a:latin typeface="Verdana" pitchFamily="34" charset="0"/>
        </a:defRPr>
      </a:lvl4pPr>
      <a:lvl5pPr algn="l" rtl="0" eaLnBrk="0" fontAlgn="base" hangingPunct="0">
        <a:spcBef>
          <a:spcPct val="0"/>
        </a:spcBef>
        <a:spcAft>
          <a:spcPct val="0"/>
        </a:spcAft>
        <a:defRPr sz="2400" b="1">
          <a:solidFill>
            <a:srgbClr val="003366"/>
          </a:solidFill>
          <a:latin typeface="Verdana" pitchFamily="34" charset="0"/>
        </a:defRPr>
      </a:lvl5pPr>
      <a:lvl6pPr marL="457200" algn="l" rtl="0" fontAlgn="base">
        <a:spcBef>
          <a:spcPct val="0"/>
        </a:spcBef>
        <a:spcAft>
          <a:spcPct val="0"/>
        </a:spcAft>
        <a:defRPr sz="2400" b="1">
          <a:solidFill>
            <a:srgbClr val="003366"/>
          </a:solidFill>
          <a:latin typeface="Verdana" pitchFamily="34" charset="0"/>
        </a:defRPr>
      </a:lvl6pPr>
      <a:lvl7pPr marL="914400" algn="l" rtl="0" fontAlgn="base">
        <a:spcBef>
          <a:spcPct val="0"/>
        </a:spcBef>
        <a:spcAft>
          <a:spcPct val="0"/>
        </a:spcAft>
        <a:defRPr sz="2400" b="1">
          <a:solidFill>
            <a:srgbClr val="003366"/>
          </a:solidFill>
          <a:latin typeface="Verdana" pitchFamily="34" charset="0"/>
        </a:defRPr>
      </a:lvl7pPr>
      <a:lvl8pPr marL="1371600" algn="l" rtl="0" fontAlgn="base">
        <a:spcBef>
          <a:spcPct val="0"/>
        </a:spcBef>
        <a:spcAft>
          <a:spcPct val="0"/>
        </a:spcAft>
        <a:defRPr sz="2400" b="1">
          <a:solidFill>
            <a:srgbClr val="003366"/>
          </a:solidFill>
          <a:latin typeface="Verdana" pitchFamily="34" charset="0"/>
        </a:defRPr>
      </a:lvl8pPr>
      <a:lvl9pPr marL="1828800" algn="l" rtl="0" fontAlgn="base">
        <a:spcBef>
          <a:spcPct val="0"/>
        </a:spcBef>
        <a:spcAft>
          <a:spcPct val="0"/>
        </a:spcAft>
        <a:defRPr sz="2400" b="1">
          <a:solidFill>
            <a:srgbClr val="003366"/>
          </a:solidFill>
          <a:latin typeface="Verdana" pitchFamily="34" charset="0"/>
        </a:defRPr>
      </a:lvl9pPr>
    </p:titleStyle>
    <p:bodyStyle>
      <a:lvl1pPr marL="176213" indent="-176213" algn="l" rtl="0" eaLnBrk="0" fontAlgn="base" hangingPunct="0">
        <a:spcBef>
          <a:spcPct val="20000"/>
        </a:spcBef>
        <a:spcAft>
          <a:spcPct val="0"/>
        </a:spcAft>
        <a:buChar char="•"/>
        <a:defRPr sz="2000" b="1">
          <a:solidFill>
            <a:srgbClr val="003366"/>
          </a:solidFill>
          <a:latin typeface="+mn-lt"/>
          <a:ea typeface="+mn-ea"/>
          <a:cs typeface="+mn-cs"/>
        </a:defRPr>
      </a:lvl1pPr>
      <a:lvl2pPr marL="539750" indent="-184150" algn="l" rtl="0" eaLnBrk="0" fontAlgn="base" hangingPunct="0">
        <a:spcBef>
          <a:spcPct val="20000"/>
        </a:spcBef>
        <a:spcAft>
          <a:spcPct val="0"/>
        </a:spcAft>
        <a:buChar char="•"/>
        <a:defRPr b="1">
          <a:solidFill>
            <a:schemeClr val="tx1"/>
          </a:solidFill>
          <a:latin typeface="+mn-lt"/>
        </a:defRPr>
      </a:lvl2pPr>
      <a:lvl3pPr marL="892175" indent="-173038" algn="l" rtl="0" eaLnBrk="0" fontAlgn="base" hangingPunct="0">
        <a:spcBef>
          <a:spcPct val="20000"/>
        </a:spcBef>
        <a:spcAft>
          <a:spcPct val="0"/>
        </a:spcAft>
        <a:buChar char="•"/>
        <a:defRPr sz="1600" b="1">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8.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8.xml"/><Relationship Id="rId1" Type="http://schemas.openxmlformats.org/officeDocument/2006/relationships/vmlDrawing" Target="../drawings/vmlDrawing5.vml"/><Relationship Id="rId6" Type="http://schemas.openxmlformats.org/officeDocument/2006/relationships/oleObject" Target="../embeddings/Microsoft_Office_Excel_97-2003_Worksheet2.xls"/><Relationship Id="rId5" Type="http://schemas.openxmlformats.org/officeDocument/2006/relationships/oleObject" Target="../embeddings/Microsoft_Office_Excel_97-2003_Worksheet1.xls"/><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95609" y="2204715"/>
            <a:ext cx="8424863" cy="1584325"/>
          </a:xfrm>
          <a:effectLst>
            <a:outerShdw dist="17961" dir="8100000" algn="ctr" rotWithShape="0">
              <a:schemeClr val="bg1"/>
            </a:outerShdw>
          </a:effectLst>
        </p:spPr>
        <p:txBody>
          <a:bodyPr/>
          <a:lstStyle/>
          <a:p>
            <a:pPr algn="ctr" eaLnBrk="1" hangingPunct="1">
              <a:lnSpc>
                <a:spcPct val="90000"/>
              </a:lnSpc>
              <a:defRPr/>
            </a:pPr>
            <a:r>
              <a:rPr lang="en-CA" dirty="0" smtClean="0"/>
              <a:t> Pitt Meadows - Maple Ridge - Mission</a:t>
            </a:r>
            <a:br>
              <a:rPr lang="en-CA" dirty="0" smtClean="0"/>
            </a:br>
            <a:r>
              <a:rPr lang="en-CA" dirty="0" smtClean="0"/>
              <a:t>Pre-Budget Consultation</a:t>
            </a:r>
            <a:br>
              <a:rPr lang="en-CA" dirty="0" smtClean="0"/>
            </a:br>
            <a:endParaRPr lang="en-CA" altLang="ko-KR" dirty="0" smtClean="0">
              <a:ea typeface="굴림" pitchFamily="34" charset="-127"/>
            </a:endParaRPr>
          </a:p>
        </p:txBody>
      </p:sp>
      <p:sp>
        <p:nvSpPr>
          <p:cNvPr id="31747" name="Rectangle 3"/>
          <p:cNvSpPr txBox="1">
            <a:spLocks noChangeArrowheads="1"/>
          </p:cNvSpPr>
          <p:nvPr/>
        </p:nvSpPr>
        <p:spPr bwMode="auto">
          <a:xfrm>
            <a:off x="277688" y="3933354"/>
            <a:ext cx="8686800" cy="1439862"/>
          </a:xfrm>
          <a:prstGeom prst="rect">
            <a:avLst/>
          </a:prstGeom>
          <a:noFill/>
          <a:ln w="9525">
            <a:noFill/>
            <a:miter lim="800000"/>
            <a:headEnd/>
            <a:tailEnd/>
          </a:ln>
        </p:spPr>
        <p:txBody>
          <a:bodyPr/>
          <a:lstStyle/>
          <a:p>
            <a:pPr marL="342900" indent="-342900" algn="ctr"/>
            <a:r>
              <a:rPr lang="en-CA" altLang="ko-KR" b="1" dirty="0" smtClean="0">
                <a:ea typeface="굴림" charset="-127"/>
              </a:rPr>
              <a:t>Hosted by Randy Kamp, M.P.</a:t>
            </a:r>
            <a:endParaRPr lang="en-CA" altLang="ko-KR" b="1" dirty="0">
              <a:ea typeface="굴림" charset="-127"/>
            </a:endParaRPr>
          </a:p>
          <a:p>
            <a:pPr marL="342900" indent="-342900" algn="ctr"/>
            <a:r>
              <a:rPr lang="en-CA" altLang="ko-KR" b="1" dirty="0" smtClean="0">
                <a:ea typeface="굴림" charset="-127"/>
              </a:rPr>
              <a:t>January 24-25, 2012</a:t>
            </a:r>
            <a:endParaRPr lang="en-CA" b="1" dirty="0"/>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p:spPr>
        <p:txBody>
          <a:bodyPr/>
          <a:lstStyle/>
          <a:p>
            <a:r>
              <a:rPr lang="en-CA" dirty="0" smtClean="0"/>
              <a:t>Supporting the Recovery with</a:t>
            </a:r>
            <a:br>
              <a:rPr lang="en-CA" dirty="0" smtClean="0"/>
            </a:br>
            <a:r>
              <a:rPr lang="en-CA" dirty="0" smtClean="0"/>
              <a:t>Canada’s Economic Action Plan</a:t>
            </a:r>
            <a:endParaRPr lang="en-CA" dirty="0"/>
          </a:p>
        </p:txBody>
      </p:sp>
      <p:sp>
        <p:nvSpPr>
          <p:cNvPr id="3" name="Content Placeholder 2"/>
          <p:cNvSpPr>
            <a:spLocks noGrp="1"/>
          </p:cNvSpPr>
          <p:nvPr>
            <p:ph idx="1"/>
          </p:nvPr>
        </p:nvSpPr>
        <p:spPr>
          <a:xfrm>
            <a:off x="250825" y="1600200"/>
            <a:ext cx="8435975" cy="4853136"/>
          </a:xfrm>
          <a:ln>
            <a:noFill/>
          </a:ln>
        </p:spPr>
        <p:txBody>
          <a:bodyPr/>
          <a:lstStyle/>
          <a:p>
            <a:r>
              <a:rPr lang="en-CA" dirty="0" smtClean="0"/>
              <a:t>In response to the global recession, we introduced Canada’s Economic Action Plan in January of 2009</a:t>
            </a:r>
          </a:p>
          <a:p>
            <a:pPr>
              <a:buNone/>
            </a:pPr>
            <a:endParaRPr lang="en-CA" sz="1100" dirty="0" smtClean="0"/>
          </a:p>
          <a:p>
            <a:r>
              <a:rPr lang="en-CA" dirty="0" smtClean="0"/>
              <a:t>The $62-billion in stimulus was a shot in the arm, instrumental in fuelling growth and putting Canadians back to work</a:t>
            </a:r>
          </a:p>
          <a:p>
            <a:endParaRPr lang="en-CA" sz="1100" dirty="0" smtClean="0"/>
          </a:p>
          <a:p>
            <a:r>
              <a:rPr lang="en-CA" dirty="0" smtClean="0"/>
              <a:t>This included major investments to improve infrastructure and reduce taxes on hard-working Canadian families</a:t>
            </a:r>
          </a:p>
          <a:p>
            <a:endParaRPr lang="en-CA" sz="1100" dirty="0" smtClean="0"/>
          </a:p>
          <a:p>
            <a:r>
              <a:rPr lang="en-CA" dirty="0" smtClean="0"/>
              <a:t>Recognizing the global economy remains fragile, we launched the Next Phase of Canada’s Economic Action Plan in March of 2011</a:t>
            </a:r>
          </a:p>
          <a:p>
            <a:endParaRPr lang="en-CA" sz="1100" dirty="0" smtClean="0"/>
          </a:p>
          <a:p>
            <a:r>
              <a:rPr lang="en-CA" dirty="0" smtClean="0"/>
              <a:t>The Next Phase included positive measures such as the Hiring Credit for Small Business, a increase to the Guaranteed Income Supplement for seniors, new tax relief like the Children’s Art Tax Credit, and much more.</a:t>
            </a:r>
          </a:p>
          <a:p>
            <a:endParaRPr lang="en-CA" dirty="0"/>
          </a:p>
        </p:txBody>
      </p:sp>
      <p:sp>
        <p:nvSpPr>
          <p:cNvPr id="4" name="Slide Number Placeholder 3"/>
          <p:cNvSpPr>
            <a:spLocks noGrp="1"/>
          </p:cNvSpPr>
          <p:nvPr>
            <p:ph type="sldNum" sz="quarter" idx="11"/>
          </p:nvPr>
        </p:nvSpPr>
        <p:spPr>
          <a:ln>
            <a:noFill/>
          </a:ln>
        </p:spPr>
        <p:txBody>
          <a:bodyPr/>
          <a:lstStyle/>
          <a:p>
            <a:pPr>
              <a:defRPr/>
            </a:pPr>
            <a:fld id="{91A5150D-CABB-447B-84C8-0608AFCC361B}" type="slidenum">
              <a:rPr lang="ko-KR" altLang="en-CA" smtClean="0"/>
              <a:pPr>
                <a:defRPr/>
              </a:pPr>
              <a:t>2</a:t>
            </a:fld>
            <a:endParaRPr lang="en-CA" altLang="ko-KR" dirty="0"/>
          </a:p>
        </p:txBody>
      </p:sp>
      <p:pic>
        <p:nvPicPr>
          <p:cNvPr id="5" name="Picture 5"/>
          <p:cNvPicPr>
            <a:picLocks noChangeAspect="1" noChangeArrowheads="1"/>
          </p:cNvPicPr>
          <p:nvPr/>
        </p:nvPicPr>
        <p:blipFill>
          <a:blip r:embed="rId3" cstate="print"/>
          <a:srcRect/>
          <a:stretch>
            <a:fillRect/>
          </a:stretch>
        </p:blipFill>
        <p:spPr bwMode="auto">
          <a:xfrm>
            <a:off x="5370512" y="-27384"/>
            <a:ext cx="3810000" cy="1571625"/>
          </a:xfrm>
          <a:prstGeom prst="rect">
            <a:avLst/>
          </a:prstGeom>
          <a:noFill/>
          <a:ln w="9525">
            <a:noFill/>
            <a:miter lim="800000"/>
            <a:headEnd/>
            <a:tailEnd/>
          </a:ln>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sz="half" idx="1"/>
          </p:nvPr>
        </p:nvSpPr>
        <p:spPr>
          <a:xfrm>
            <a:off x="323850" y="1501775"/>
            <a:ext cx="4176713" cy="360363"/>
          </a:xfrm>
          <a:ln>
            <a:noFill/>
          </a:ln>
        </p:spPr>
        <p:txBody>
          <a:bodyPr lIns="0" tIns="0" rIns="0" bIns="0" anchor="ctr"/>
          <a:lstStyle/>
          <a:p>
            <a:pPr marL="0">
              <a:buFont typeface="Wingdings" pitchFamily="2" charset="2"/>
              <a:buNone/>
              <a:defRPr/>
            </a:pPr>
            <a:r>
              <a:rPr lang="en-CA" altLang="ko-KR" sz="1800" kern="1200" dirty="0" smtClean="0"/>
              <a:t>Canada’s Economic Growth (real GDP) Since  Pre-Recession Peak</a:t>
            </a:r>
          </a:p>
        </p:txBody>
      </p:sp>
      <p:sp>
        <p:nvSpPr>
          <p:cNvPr id="1029" name="Rectangle 5"/>
          <p:cNvSpPr>
            <a:spLocks noChangeArrowheads="1"/>
          </p:cNvSpPr>
          <p:nvPr/>
        </p:nvSpPr>
        <p:spPr bwMode="auto">
          <a:xfrm>
            <a:off x="323850" y="1989138"/>
            <a:ext cx="4460875" cy="168275"/>
          </a:xfrm>
          <a:prstGeom prst="rect">
            <a:avLst/>
          </a:prstGeom>
          <a:noFill/>
          <a:ln w="9525" algn="ctr">
            <a:noFill/>
            <a:miter lim="800000"/>
            <a:headEnd/>
            <a:tailEnd/>
          </a:ln>
        </p:spPr>
        <p:txBody>
          <a:bodyPr lIns="0" tIns="0" rIns="0" bIns="0">
            <a:spAutoFit/>
          </a:bodyPr>
          <a:lstStyle/>
          <a:p>
            <a:r>
              <a:rPr lang="en-US" altLang="ko-KR" sz="1100" dirty="0">
                <a:ea typeface="굴림" charset="-127"/>
              </a:rPr>
              <a:t>per cent</a:t>
            </a:r>
            <a:endParaRPr lang="en-CA" altLang="ko-KR" sz="1100" dirty="0">
              <a:ea typeface="굴림" charset="-127"/>
            </a:endParaRPr>
          </a:p>
        </p:txBody>
      </p:sp>
      <p:sp>
        <p:nvSpPr>
          <p:cNvPr id="1030" name="Rectangle 2"/>
          <p:cNvSpPr>
            <a:spLocks noGrp="1" noChangeArrowheads="1"/>
          </p:cNvSpPr>
          <p:nvPr>
            <p:ph type="title"/>
          </p:nvPr>
        </p:nvSpPr>
        <p:spPr bwMode="auto">
          <a:xfrm>
            <a:off x="250825" y="77788"/>
            <a:ext cx="8893175" cy="1096962"/>
          </a:xfrm>
          <a:noFill/>
          <a:ln>
            <a:noFill/>
            <a:miter lim="800000"/>
            <a:headEnd/>
            <a:tailEnd/>
          </a:ln>
        </p:spPr>
        <p:txBody>
          <a:bodyPr vert="horz" wrap="square" numCol="1" compatLnSpc="1">
            <a:prstTxWarp prst="textNoShape">
              <a:avLst/>
            </a:prstTxWarp>
          </a:bodyPr>
          <a:lstStyle/>
          <a:p>
            <a:pPr eaLnBrk="1" hangingPunct="1"/>
            <a:r>
              <a:rPr lang="en-CA" altLang="ko-KR" dirty="0" smtClean="0">
                <a:ea typeface="굴림" charset="-127"/>
              </a:rPr>
              <a:t>Canada has had the strongest economic and jobs recovery in the entire G-7 since the worst of the global recession</a:t>
            </a:r>
          </a:p>
        </p:txBody>
      </p:sp>
      <p:graphicFrame>
        <p:nvGraphicFramePr>
          <p:cNvPr id="1026" name="Object 4"/>
          <p:cNvGraphicFramePr>
            <a:graphicFrameLocks noChangeAspect="1"/>
          </p:cNvGraphicFramePr>
          <p:nvPr/>
        </p:nvGraphicFramePr>
        <p:xfrm>
          <a:off x="323850" y="2244725"/>
          <a:ext cx="3981450" cy="3808413"/>
        </p:xfrm>
        <a:graphic>
          <a:graphicData uri="http://schemas.openxmlformats.org/presentationml/2006/ole">
            <p:oleObj spid="_x0000_s1026" name="Chart" r:id="rId4" imgW="3895487" imgH="3724466" progId="MSGraph.Chart.8">
              <p:embed followColorScheme="full"/>
            </p:oleObj>
          </a:graphicData>
        </a:graphic>
      </p:graphicFrame>
      <p:sp>
        <p:nvSpPr>
          <p:cNvPr id="8" name="Slide Number Placeholder 3"/>
          <p:cNvSpPr txBox="1">
            <a:spLocks/>
          </p:cNvSpPr>
          <p:nvPr/>
        </p:nvSpPr>
        <p:spPr bwMode="auto">
          <a:xfrm>
            <a:off x="8748713" y="6453188"/>
            <a:ext cx="395287" cy="333375"/>
          </a:xfrm>
          <a:prstGeom prst="rect">
            <a:avLst/>
          </a:prstGeom>
          <a:noFill/>
          <a:ln w="9525">
            <a:noFill/>
            <a:miter lim="800000"/>
            <a:headEnd/>
            <a:tailEnd/>
          </a:ln>
          <a:effectLst/>
        </p:spPr>
        <p:txBody>
          <a:bodyPr lIns="0" tIns="0" rIns="0" bIns="0" anchor="b"/>
          <a:lstStyle/>
          <a:p>
            <a:pPr algn="ctr">
              <a:defRPr/>
            </a:pPr>
            <a:r>
              <a:rPr lang="en-CA" altLang="ko-KR" sz="1200" b="1" dirty="0">
                <a:latin typeface="+mn-lt"/>
                <a:ea typeface="굴림"/>
                <a:cs typeface="굴림"/>
              </a:rPr>
              <a:t>		</a:t>
            </a:r>
            <a:fld id="{62A1E0C9-75B6-4AE1-AC9B-6F821E31E239}" type="slidenum">
              <a:rPr lang="ko-KR" altLang="en-CA" sz="1200" b="1">
                <a:latin typeface="+mn-lt"/>
                <a:ea typeface="굴림"/>
                <a:cs typeface="굴림"/>
              </a:rPr>
              <a:pPr algn="ctr">
                <a:defRPr/>
              </a:pPr>
              <a:t>3</a:t>
            </a:fld>
            <a:endParaRPr lang="en-CA" altLang="ko-KR" sz="1200" b="1" dirty="0">
              <a:latin typeface="+mn-lt"/>
              <a:ea typeface="굴림"/>
              <a:cs typeface="굴림"/>
            </a:endParaRPr>
          </a:p>
        </p:txBody>
      </p:sp>
      <p:sp>
        <p:nvSpPr>
          <p:cNvPr id="1032" name="Line 8"/>
          <p:cNvSpPr>
            <a:spLocks noChangeShapeType="1"/>
          </p:cNvSpPr>
          <p:nvPr/>
        </p:nvSpPr>
        <p:spPr bwMode="auto">
          <a:xfrm>
            <a:off x="4572000" y="1412875"/>
            <a:ext cx="0" cy="4824413"/>
          </a:xfrm>
          <a:prstGeom prst="line">
            <a:avLst/>
          </a:prstGeom>
          <a:noFill/>
          <a:ln w="25400">
            <a:noFill/>
            <a:round/>
            <a:headEnd/>
            <a:tailEnd/>
          </a:ln>
        </p:spPr>
        <p:txBody>
          <a:bodyPr wrap="none" anchor="ctr"/>
          <a:lstStyle/>
          <a:p>
            <a:endParaRPr lang="en-CA" dirty="0"/>
          </a:p>
        </p:txBody>
      </p:sp>
      <p:graphicFrame>
        <p:nvGraphicFramePr>
          <p:cNvPr id="1027" name="Object 3"/>
          <p:cNvGraphicFramePr>
            <a:graphicFrameLocks noChangeAspect="1"/>
          </p:cNvGraphicFramePr>
          <p:nvPr/>
        </p:nvGraphicFramePr>
        <p:xfrm>
          <a:off x="4722813" y="2244725"/>
          <a:ext cx="4224337" cy="3808413"/>
        </p:xfrm>
        <a:graphic>
          <a:graphicData uri="http://schemas.openxmlformats.org/presentationml/2006/ole">
            <p:oleObj spid="_x0000_s1027" name="Chart" r:id="rId5" imgW="4124325" imgH="3752850" progId="MSGraph.Chart.8">
              <p:embed followColorScheme="full"/>
            </p:oleObj>
          </a:graphicData>
        </a:graphic>
      </p:graphicFrame>
      <p:sp>
        <p:nvSpPr>
          <p:cNvPr id="10" name="Content Placeholder 2"/>
          <p:cNvSpPr txBox="1">
            <a:spLocks/>
          </p:cNvSpPr>
          <p:nvPr/>
        </p:nvSpPr>
        <p:spPr bwMode="auto">
          <a:xfrm>
            <a:off x="4716463" y="1506538"/>
            <a:ext cx="4221162" cy="355600"/>
          </a:xfrm>
          <a:prstGeom prst="rect">
            <a:avLst/>
          </a:prstGeom>
          <a:noFill/>
          <a:ln w="9525">
            <a:noFill/>
            <a:miter lim="800000"/>
            <a:headEnd/>
            <a:tailEnd/>
          </a:ln>
        </p:spPr>
        <p:txBody>
          <a:bodyPr lIns="0" tIns="0" rIns="0" bIns="0" anchor="ctr"/>
          <a:lstStyle/>
          <a:p>
            <a:pPr indent="-176213" eaLnBrk="0" hangingPunct="0">
              <a:spcBef>
                <a:spcPct val="20000"/>
              </a:spcBef>
              <a:buFont typeface="Wingdings" pitchFamily="2" charset="2"/>
              <a:buNone/>
              <a:defRPr/>
            </a:pPr>
            <a:r>
              <a:rPr lang="en-CA" altLang="ko-KR" b="1" dirty="0">
                <a:solidFill>
                  <a:srgbClr val="003366"/>
                </a:solidFill>
                <a:latin typeface="+mn-lt"/>
              </a:rPr>
              <a:t>Canada’s  Job Growth During the Recovery</a:t>
            </a:r>
          </a:p>
        </p:txBody>
      </p:sp>
      <p:sp>
        <p:nvSpPr>
          <p:cNvPr id="1034" name="Text Box 6"/>
          <p:cNvSpPr txBox="1">
            <a:spLocks noChangeArrowheads="1"/>
          </p:cNvSpPr>
          <p:nvPr/>
        </p:nvSpPr>
        <p:spPr bwMode="auto">
          <a:xfrm>
            <a:off x="4643438" y="6021388"/>
            <a:ext cx="4321175" cy="769937"/>
          </a:xfrm>
          <a:prstGeom prst="rect">
            <a:avLst/>
          </a:prstGeom>
          <a:noFill/>
          <a:ln w="9525" algn="ctr">
            <a:noFill/>
            <a:miter lim="800000"/>
            <a:headEnd/>
            <a:tailEnd/>
          </a:ln>
        </p:spPr>
        <p:txBody>
          <a:bodyPr lIns="0" tIns="0" rIns="0" bIns="0">
            <a:spAutoFit/>
          </a:bodyPr>
          <a:lstStyle/>
          <a:p>
            <a:pPr>
              <a:spcAft>
                <a:spcPts val="100"/>
              </a:spcAft>
            </a:pPr>
            <a:r>
              <a:rPr lang="en-CA" sz="1000" dirty="0">
                <a:solidFill>
                  <a:srgbClr val="000000"/>
                </a:solidFill>
              </a:rPr>
              <a:t>Note: Monthly data for Canada (July 2009 to November 2011), the United States (February 2010 to November 2011), Germany (July 2009 to October 2011), Italy (August 2010 to October 2011), and Japan (August 2011 to October 2011), Quarterly data for France (2009Q4 to 2011Q2) and the United Kingdom (2010Q1 to 2011Q3).</a:t>
            </a:r>
          </a:p>
        </p:txBody>
      </p:sp>
      <p:sp>
        <p:nvSpPr>
          <p:cNvPr id="1035" name="Rectangle 5"/>
          <p:cNvSpPr>
            <a:spLocks noChangeArrowheads="1"/>
          </p:cNvSpPr>
          <p:nvPr/>
        </p:nvSpPr>
        <p:spPr bwMode="auto">
          <a:xfrm>
            <a:off x="4716463" y="1989138"/>
            <a:ext cx="4100512" cy="168275"/>
          </a:xfrm>
          <a:prstGeom prst="rect">
            <a:avLst/>
          </a:prstGeom>
          <a:noFill/>
          <a:ln w="9525" algn="ctr">
            <a:noFill/>
            <a:miter lim="800000"/>
            <a:headEnd/>
            <a:tailEnd/>
          </a:ln>
        </p:spPr>
        <p:txBody>
          <a:bodyPr lIns="0" tIns="0" rIns="0" bIns="0">
            <a:spAutoFit/>
          </a:bodyPr>
          <a:lstStyle/>
          <a:p>
            <a:r>
              <a:rPr lang="en-US" altLang="ko-KR" sz="1100" dirty="0">
                <a:ea typeface="굴림" charset="-127"/>
              </a:rPr>
              <a:t>per cent</a:t>
            </a:r>
            <a:endParaRPr lang="en-CA" altLang="ko-KR" sz="1100" dirty="0">
              <a:ea typeface="굴림" charset="-127"/>
            </a:endParaRPr>
          </a:p>
        </p:txBody>
      </p:sp>
      <p:sp>
        <p:nvSpPr>
          <p:cNvPr id="1036" name="Text Box 6"/>
          <p:cNvSpPr txBox="1">
            <a:spLocks noChangeArrowheads="1"/>
          </p:cNvSpPr>
          <p:nvPr/>
        </p:nvSpPr>
        <p:spPr bwMode="auto">
          <a:xfrm>
            <a:off x="323850" y="6597650"/>
            <a:ext cx="4176713" cy="153988"/>
          </a:xfrm>
          <a:prstGeom prst="rect">
            <a:avLst/>
          </a:prstGeom>
          <a:noFill/>
          <a:ln w="9525" algn="ctr">
            <a:noFill/>
            <a:miter lim="800000"/>
            <a:headEnd/>
            <a:tailEnd/>
          </a:ln>
        </p:spPr>
        <p:txBody>
          <a:bodyPr lIns="0" tIns="0" rIns="0" bIns="0">
            <a:spAutoFit/>
          </a:bodyPr>
          <a:lstStyle/>
          <a:p>
            <a:pPr>
              <a:spcAft>
                <a:spcPts val="100"/>
              </a:spcAft>
            </a:pPr>
            <a:r>
              <a:rPr lang="en-CA" altLang="ko-KR" sz="1000" dirty="0">
                <a:solidFill>
                  <a:srgbClr val="000000"/>
                </a:solidFill>
                <a:ea typeface="굴림" charset="-127"/>
              </a:rPr>
              <a:t>Sources: National statistical agencies; </a:t>
            </a:r>
            <a:r>
              <a:rPr lang="en-CA" altLang="ko-KR" sz="1000" dirty="0" err="1">
                <a:solidFill>
                  <a:srgbClr val="000000"/>
                </a:solidFill>
                <a:ea typeface="굴림" charset="-127"/>
              </a:rPr>
              <a:t>Haver</a:t>
            </a:r>
            <a:r>
              <a:rPr lang="en-CA" altLang="ko-KR" sz="1000">
                <a:solidFill>
                  <a:srgbClr val="000000"/>
                </a:solidFill>
                <a:ea typeface="굴림" charset="-127"/>
              </a:rPr>
              <a:t> Analytics.</a:t>
            </a: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sz="half" idx="4294967295"/>
          </p:nvPr>
        </p:nvSpPr>
        <p:spPr>
          <a:xfrm>
            <a:off x="250825" y="1508125"/>
            <a:ext cx="7391400" cy="481013"/>
          </a:xfrm>
          <a:ln>
            <a:noFill/>
          </a:ln>
        </p:spPr>
        <p:txBody>
          <a:bodyPr lIns="0" tIns="0" rIns="0" bIns="0" anchor="ctr"/>
          <a:lstStyle/>
          <a:p>
            <a:pPr>
              <a:lnSpc>
                <a:spcPts val="1900"/>
              </a:lnSpc>
              <a:buFont typeface="Wingdings" pitchFamily="2" charset="2"/>
              <a:buNone/>
              <a:defRPr/>
            </a:pPr>
            <a:r>
              <a:rPr lang="en-CA" altLang="ko-KR" sz="1800" kern="1200" dirty="0" smtClean="0"/>
              <a:t>Job Growth During the Recovery</a:t>
            </a:r>
          </a:p>
          <a:p>
            <a:pPr>
              <a:lnSpc>
                <a:spcPts val="1700"/>
              </a:lnSpc>
              <a:buFont typeface="Wingdings" pitchFamily="2" charset="2"/>
              <a:buNone/>
              <a:defRPr/>
            </a:pPr>
            <a:r>
              <a:rPr lang="en-CA" altLang="ko-KR" sz="1800" kern="1200" dirty="0" smtClean="0"/>
              <a:t>July 2009 to November 2011</a:t>
            </a:r>
            <a:endParaRPr lang="en-US" altLang="ko-KR" sz="1800" kern="1200" dirty="0" smtClean="0"/>
          </a:p>
        </p:txBody>
      </p:sp>
      <p:sp>
        <p:nvSpPr>
          <p:cNvPr id="2052" name="Rectangle 5"/>
          <p:cNvSpPr>
            <a:spLocks noChangeArrowheads="1"/>
          </p:cNvSpPr>
          <p:nvPr/>
        </p:nvSpPr>
        <p:spPr bwMode="auto">
          <a:xfrm>
            <a:off x="323850" y="2108200"/>
            <a:ext cx="4460875" cy="168275"/>
          </a:xfrm>
          <a:prstGeom prst="rect">
            <a:avLst/>
          </a:prstGeom>
          <a:noFill/>
          <a:ln w="9525" algn="ctr">
            <a:noFill/>
            <a:miter lim="800000"/>
            <a:headEnd/>
            <a:tailEnd/>
          </a:ln>
        </p:spPr>
        <p:txBody>
          <a:bodyPr lIns="0" tIns="0" rIns="0" bIns="0">
            <a:spAutoFit/>
          </a:bodyPr>
          <a:lstStyle/>
          <a:p>
            <a:r>
              <a:rPr lang="en-US" altLang="ko-KR" sz="1100">
                <a:ea typeface="굴림" charset="-127"/>
              </a:rPr>
              <a:t>thousands</a:t>
            </a:r>
            <a:endParaRPr lang="en-CA" altLang="ko-KR" sz="1100">
              <a:ea typeface="굴림" charset="-127"/>
            </a:endParaRPr>
          </a:p>
        </p:txBody>
      </p:sp>
      <p:sp>
        <p:nvSpPr>
          <p:cNvPr id="2053" name="Text Box 6"/>
          <p:cNvSpPr txBox="1">
            <a:spLocks noChangeArrowheads="1"/>
          </p:cNvSpPr>
          <p:nvPr/>
        </p:nvSpPr>
        <p:spPr bwMode="auto">
          <a:xfrm>
            <a:off x="396875" y="6165850"/>
            <a:ext cx="8569325" cy="538163"/>
          </a:xfrm>
          <a:prstGeom prst="rect">
            <a:avLst/>
          </a:prstGeom>
          <a:noFill/>
          <a:ln w="9525" algn="ctr">
            <a:noFill/>
            <a:miter lim="800000"/>
            <a:headEnd/>
            <a:tailEnd/>
          </a:ln>
        </p:spPr>
        <p:txBody>
          <a:bodyPr lIns="0" tIns="0" rIns="0" bIns="0">
            <a:spAutoFit/>
          </a:bodyPr>
          <a:lstStyle/>
          <a:p>
            <a:pPr>
              <a:spcAft>
                <a:spcPct val="50000"/>
              </a:spcAft>
            </a:pPr>
            <a:r>
              <a:rPr lang="en-CA" altLang="ko-KR" sz="1000">
                <a:ea typeface="굴림" charset="-127"/>
              </a:rPr>
              <a:t>Note: Calculations are based on Statistics Canada data for 105 industries. High-wage industries are defined as those with average hourly wages above the aggregate average. Totals may not add due to rounding.</a:t>
            </a:r>
            <a:endParaRPr lang="en-US" altLang="ko-KR" sz="1000">
              <a:ea typeface="굴림" charset="-127"/>
            </a:endParaRPr>
          </a:p>
          <a:p>
            <a:pPr>
              <a:spcAft>
                <a:spcPct val="50000"/>
              </a:spcAft>
            </a:pPr>
            <a:r>
              <a:rPr lang="en-US" altLang="ko-KR" sz="1000">
                <a:ea typeface="굴림" charset="-127"/>
              </a:rPr>
              <a:t>Sources: Statistics Canada; Department of Finance calculations.</a:t>
            </a:r>
          </a:p>
        </p:txBody>
      </p:sp>
      <p:sp>
        <p:nvSpPr>
          <p:cNvPr id="2054" name="Rectangle 2"/>
          <p:cNvSpPr>
            <a:spLocks noGrp="1" noChangeArrowheads="1"/>
          </p:cNvSpPr>
          <p:nvPr>
            <p:ph type="title" idx="4294967295"/>
          </p:nvPr>
        </p:nvSpPr>
        <p:spPr bwMode="auto">
          <a:xfrm>
            <a:off x="241300" y="90488"/>
            <a:ext cx="8893175" cy="1096962"/>
          </a:xfrm>
          <a:prstGeom prst="rect">
            <a:avLst/>
          </a:prstGeom>
          <a:noFill/>
          <a:ln>
            <a:noFill/>
            <a:miter lim="800000"/>
            <a:headEnd/>
            <a:tailEnd/>
          </a:ln>
        </p:spPr>
        <p:txBody>
          <a:bodyPr lIns="0" tIns="0" rIns="0" bIns="0" anchor="b"/>
          <a:lstStyle/>
          <a:p>
            <a:pPr eaLnBrk="1" hangingPunct="1">
              <a:lnSpc>
                <a:spcPct val="95000"/>
              </a:lnSpc>
            </a:pPr>
            <a:r>
              <a:rPr lang="en-CA" dirty="0" smtClean="0"/>
              <a:t>Canada’s job growth during the recovery has been mainly high-wage, full-time, private-sector jobs</a:t>
            </a:r>
            <a:endParaRPr lang="en-CA" altLang="ko-KR" dirty="0" smtClean="0">
              <a:ea typeface="굴림" charset="-127"/>
            </a:endParaRPr>
          </a:p>
        </p:txBody>
      </p:sp>
      <p:graphicFrame>
        <p:nvGraphicFramePr>
          <p:cNvPr id="2050" name="Object 4"/>
          <p:cNvGraphicFramePr>
            <a:graphicFrameLocks noChangeAspect="1"/>
          </p:cNvGraphicFramePr>
          <p:nvPr/>
        </p:nvGraphicFramePr>
        <p:xfrm>
          <a:off x="231775" y="2244725"/>
          <a:ext cx="8661400" cy="3848100"/>
        </p:xfrm>
        <a:graphic>
          <a:graphicData uri="http://schemas.openxmlformats.org/presentationml/2006/ole">
            <p:oleObj spid="_x0000_s163842" name="Chart" r:id="rId4" imgW="8086725" imgH="3714750" progId="MSGraph.Chart.8">
              <p:embed followColorScheme="full"/>
            </p:oleObj>
          </a:graphicData>
        </a:graphic>
      </p:graphicFrame>
      <p:sp>
        <p:nvSpPr>
          <p:cNvPr id="8" name="Slide Number Placeholder 3"/>
          <p:cNvSpPr txBox="1">
            <a:spLocks/>
          </p:cNvSpPr>
          <p:nvPr/>
        </p:nvSpPr>
        <p:spPr bwMode="auto">
          <a:xfrm>
            <a:off x="8748713" y="6453188"/>
            <a:ext cx="395287" cy="333375"/>
          </a:xfrm>
          <a:prstGeom prst="rect">
            <a:avLst/>
          </a:prstGeom>
          <a:noFill/>
          <a:ln w="9525">
            <a:noFill/>
            <a:miter lim="800000"/>
            <a:headEnd/>
            <a:tailEnd/>
          </a:ln>
          <a:effectLst/>
        </p:spPr>
        <p:txBody>
          <a:bodyPr lIns="0" tIns="0" rIns="0" bIns="0" anchor="b"/>
          <a:lstStyle/>
          <a:p>
            <a:pPr algn="ctr">
              <a:defRPr/>
            </a:pPr>
            <a:r>
              <a:rPr lang="en-CA" altLang="ko-KR" sz="1200" b="1" dirty="0">
                <a:latin typeface="+mn-lt"/>
                <a:ea typeface="굴림"/>
                <a:cs typeface="굴림"/>
              </a:rPr>
              <a:t>		</a:t>
            </a:r>
            <a:fld id="{D0115651-79B7-4209-8185-2D85614927CF}" type="slidenum">
              <a:rPr lang="ko-KR" altLang="en-CA" sz="1200" b="1">
                <a:latin typeface="+mn-lt"/>
                <a:ea typeface="굴림"/>
                <a:cs typeface="굴림"/>
              </a:rPr>
              <a:pPr algn="ctr">
                <a:defRPr/>
              </a:pPr>
              <a:t>4</a:t>
            </a:fld>
            <a:endParaRPr lang="en-CA" altLang="ko-KR" sz="1200" b="1" dirty="0">
              <a:latin typeface="+mn-lt"/>
              <a:ea typeface="굴림"/>
              <a:cs typeface="굴림"/>
            </a:endParaRP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sz="half" idx="1"/>
          </p:nvPr>
        </p:nvSpPr>
        <p:spPr>
          <a:xfrm>
            <a:off x="250825" y="1506538"/>
            <a:ext cx="7391400" cy="355600"/>
          </a:xfrm>
          <a:ln>
            <a:noFill/>
          </a:ln>
        </p:spPr>
        <p:txBody>
          <a:bodyPr lIns="0" tIns="0" rIns="0" bIns="0" anchor="ctr"/>
          <a:lstStyle/>
          <a:p>
            <a:pPr>
              <a:buFont typeface="Wingdings" pitchFamily="2" charset="2"/>
              <a:buNone/>
              <a:defRPr/>
            </a:pPr>
            <a:r>
              <a:rPr lang="en-CA" altLang="ko-KR" sz="1800" kern="1200" dirty="0" smtClean="0"/>
              <a:t>Canada’s Economic Growth  (real GDP) Outlook</a:t>
            </a:r>
          </a:p>
        </p:txBody>
      </p:sp>
      <p:sp>
        <p:nvSpPr>
          <p:cNvPr id="7172" name="Rectangle 5"/>
          <p:cNvSpPr>
            <a:spLocks noChangeArrowheads="1"/>
          </p:cNvSpPr>
          <p:nvPr/>
        </p:nvSpPr>
        <p:spPr bwMode="auto">
          <a:xfrm>
            <a:off x="396875" y="1989138"/>
            <a:ext cx="4460875" cy="168275"/>
          </a:xfrm>
          <a:prstGeom prst="rect">
            <a:avLst/>
          </a:prstGeom>
          <a:noFill/>
          <a:ln w="9525" algn="ctr">
            <a:noFill/>
            <a:miter lim="800000"/>
            <a:headEnd/>
            <a:tailEnd/>
          </a:ln>
        </p:spPr>
        <p:txBody>
          <a:bodyPr lIns="0" tIns="0" rIns="0" bIns="0">
            <a:spAutoFit/>
          </a:bodyPr>
          <a:lstStyle/>
          <a:p>
            <a:r>
              <a:rPr lang="en-US" altLang="ko-KR" sz="1100">
                <a:ea typeface="굴림" charset="-127"/>
              </a:rPr>
              <a:t>per cent</a:t>
            </a:r>
            <a:endParaRPr lang="en-CA" altLang="ko-KR" sz="1100">
              <a:ea typeface="굴림" charset="-127"/>
            </a:endParaRPr>
          </a:p>
        </p:txBody>
      </p:sp>
      <p:sp>
        <p:nvSpPr>
          <p:cNvPr id="7173" name="Text Box 6"/>
          <p:cNvSpPr txBox="1">
            <a:spLocks noChangeArrowheads="1"/>
          </p:cNvSpPr>
          <p:nvPr/>
        </p:nvSpPr>
        <p:spPr bwMode="auto">
          <a:xfrm>
            <a:off x="396875" y="6588125"/>
            <a:ext cx="8569325" cy="153988"/>
          </a:xfrm>
          <a:prstGeom prst="rect">
            <a:avLst/>
          </a:prstGeom>
          <a:noFill/>
          <a:ln w="9525" algn="ctr">
            <a:noFill/>
            <a:miter lim="800000"/>
            <a:headEnd/>
            <a:tailEnd/>
          </a:ln>
        </p:spPr>
        <p:txBody>
          <a:bodyPr lIns="0" tIns="0" rIns="0" bIns="0">
            <a:spAutoFit/>
          </a:bodyPr>
          <a:lstStyle/>
          <a:p>
            <a:pPr>
              <a:spcAft>
                <a:spcPct val="50000"/>
              </a:spcAft>
            </a:pPr>
            <a:r>
              <a:rPr lang="en-US" altLang="ko-KR" sz="1000">
                <a:ea typeface="굴림" charset="-127"/>
              </a:rPr>
              <a:t>Sources: Statistics Canada; </a:t>
            </a:r>
            <a:r>
              <a:rPr lang="en-CA" altLang="ko-KR" sz="1000">
                <a:ea typeface="굴림" charset="-127"/>
              </a:rPr>
              <a:t>Department of Finance March and September 2011 survey of private sector economists. </a:t>
            </a:r>
            <a:endParaRPr lang="en-US" altLang="ko-KR" sz="1000">
              <a:ea typeface="굴림" charset="-127"/>
            </a:endParaRPr>
          </a:p>
        </p:txBody>
      </p:sp>
      <p:sp>
        <p:nvSpPr>
          <p:cNvPr id="7174" name="Rectangle 2"/>
          <p:cNvSpPr>
            <a:spLocks noGrp="1" noChangeArrowheads="1"/>
          </p:cNvSpPr>
          <p:nvPr>
            <p:ph type="title"/>
          </p:nvPr>
        </p:nvSpPr>
        <p:spPr bwMode="auto">
          <a:xfrm>
            <a:off x="250825" y="84138"/>
            <a:ext cx="8785225" cy="1096962"/>
          </a:xfrm>
          <a:noFill/>
          <a:ln>
            <a:noFill/>
            <a:miter lim="800000"/>
            <a:headEnd/>
            <a:tailEnd/>
          </a:ln>
        </p:spPr>
        <p:txBody>
          <a:bodyPr vert="horz" wrap="square" numCol="1" compatLnSpc="1">
            <a:prstTxWarp prst="textNoShape">
              <a:avLst/>
            </a:prstTxWarp>
          </a:bodyPr>
          <a:lstStyle/>
          <a:p>
            <a:pPr eaLnBrk="1" hangingPunct="1"/>
            <a:r>
              <a:rPr lang="en-US" dirty="0" smtClean="0"/>
              <a:t>Reflecting a weaker global economy,</a:t>
            </a:r>
            <a:br>
              <a:rPr lang="en-US" dirty="0" smtClean="0"/>
            </a:br>
            <a:r>
              <a:rPr lang="en-US" dirty="0" smtClean="0"/>
              <a:t>economic growth in Canada is expected to be moderate</a:t>
            </a:r>
            <a:endParaRPr lang="en-CA" altLang="ko-KR" dirty="0" smtClean="0">
              <a:ea typeface="굴림" charset="-127"/>
            </a:endParaRPr>
          </a:p>
        </p:txBody>
      </p:sp>
      <p:graphicFrame>
        <p:nvGraphicFramePr>
          <p:cNvPr id="7170" name="Object 4"/>
          <p:cNvGraphicFramePr>
            <a:graphicFrameLocks noChangeAspect="1"/>
          </p:cNvGraphicFramePr>
          <p:nvPr/>
        </p:nvGraphicFramePr>
        <p:xfrm>
          <a:off x="231775" y="2244725"/>
          <a:ext cx="8661400" cy="3848100"/>
        </p:xfrm>
        <a:graphic>
          <a:graphicData uri="http://schemas.openxmlformats.org/presentationml/2006/ole">
            <p:oleObj spid="_x0000_s7170" name="Chart" r:id="rId4" imgW="8086511" imgH="3714964" progId="MSGraph.Chart.8">
              <p:embed followColorScheme="full"/>
            </p:oleObj>
          </a:graphicData>
        </a:graphic>
      </p:graphicFrame>
      <p:cxnSp>
        <p:nvCxnSpPr>
          <p:cNvPr id="9" name="Straight Connector 8"/>
          <p:cNvCxnSpPr/>
          <p:nvPr/>
        </p:nvCxnSpPr>
        <p:spPr>
          <a:xfrm>
            <a:off x="2843213" y="2563813"/>
            <a:ext cx="0" cy="3097212"/>
          </a:xfrm>
          <a:prstGeom prst="line">
            <a:avLst/>
          </a:prstGeom>
          <a:ln cap="sq">
            <a:noFill/>
            <a:prstDash val="sysDash"/>
          </a:ln>
        </p:spPr>
        <p:style>
          <a:lnRef idx="1">
            <a:schemeClr val="accent1"/>
          </a:lnRef>
          <a:fillRef idx="0">
            <a:schemeClr val="accent1"/>
          </a:fillRef>
          <a:effectRef idx="0">
            <a:schemeClr val="accent1"/>
          </a:effectRef>
          <a:fontRef idx="minor">
            <a:schemeClr val="tx1"/>
          </a:fontRef>
        </p:style>
      </p:cxnSp>
      <p:sp>
        <p:nvSpPr>
          <p:cNvPr id="7176" name="Slide Number Placeholder 18"/>
          <p:cNvSpPr>
            <a:spLocks noGrp="1"/>
          </p:cNvSpPr>
          <p:nvPr>
            <p:ph type="sldNum" sz="quarter" idx="11"/>
          </p:nvPr>
        </p:nvSpPr>
        <p:spPr>
          <a:noFill/>
          <a:ln>
            <a:noFill/>
          </a:ln>
        </p:spPr>
        <p:txBody>
          <a:bodyPr/>
          <a:lstStyle/>
          <a:p>
            <a:fld id="{175BCE26-3B65-45D1-B4C8-748FED2AF034}" type="slidenum">
              <a:rPr lang="ko-KR" altLang="en-CA" smtClean="0">
                <a:ea typeface="굴림" charset="-127"/>
              </a:rPr>
              <a:pPr/>
              <a:t>5</a:t>
            </a:fld>
            <a:endParaRPr lang="en-CA" altLang="ko-KR" smtClean="0">
              <a:ea typeface="굴림" charset="-127"/>
            </a:endParaRP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250825" y="850900"/>
            <a:ext cx="8893175" cy="331788"/>
          </a:xfrm>
          <a:ln>
            <a:noFill/>
          </a:ln>
          <a:effectLst>
            <a:outerShdw dist="17961" dir="8100000" algn="ctr" rotWithShape="0">
              <a:schemeClr val="bg1"/>
            </a:outerShdw>
          </a:effectLst>
        </p:spPr>
        <p:txBody>
          <a:bodyPr/>
          <a:lstStyle/>
          <a:p>
            <a:pPr eaLnBrk="1" hangingPunct="1">
              <a:defRPr/>
            </a:pPr>
            <a:r>
              <a:rPr lang="en-CA" dirty="0" smtClean="0"/>
              <a:t>Risks to the Canadian economy are mainly</a:t>
            </a:r>
            <a:br>
              <a:rPr lang="en-CA" dirty="0" smtClean="0"/>
            </a:br>
            <a:r>
              <a:rPr lang="en-CA" dirty="0" smtClean="0"/>
              <a:t>from beyond our borders</a:t>
            </a:r>
          </a:p>
        </p:txBody>
      </p:sp>
      <p:sp>
        <p:nvSpPr>
          <p:cNvPr id="33795" name="Rectangle 3"/>
          <p:cNvSpPr>
            <a:spLocks noGrp="1" noChangeArrowheads="1"/>
          </p:cNvSpPr>
          <p:nvPr>
            <p:ph type="body" idx="1"/>
          </p:nvPr>
        </p:nvSpPr>
        <p:spPr>
          <a:xfrm>
            <a:off x="250825" y="1700213"/>
            <a:ext cx="8642350" cy="4321175"/>
          </a:xfrm>
          <a:ln>
            <a:noFill/>
          </a:ln>
        </p:spPr>
        <p:txBody>
          <a:bodyPr/>
          <a:lstStyle/>
          <a:p>
            <a:pPr marL="355600" indent="-355600" eaLnBrk="1" hangingPunct="1">
              <a:spcBef>
                <a:spcPct val="0"/>
              </a:spcBef>
              <a:spcAft>
                <a:spcPts val="1800"/>
              </a:spcAft>
              <a:buFont typeface="Arial" pitchFamily="34" charset="0"/>
              <a:buChar char="•"/>
              <a:tabLst>
                <a:tab pos="3321050" algn="l"/>
              </a:tabLst>
              <a:defRPr/>
            </a:pPr>
            <a:r>
              <a:rPr lang="en-CA" altLang="ko-KR" sz="2400" dirty="0" smtClean="0">
                <a:ea typeface="굴림" pitchFamily="34" charset="-127"/>
              </a:rPr>
              <a:t>The key downside risks to the global outlook are:</a:t>
            </a:r>
          </a:p>
          <a:p>
            <a:pPr marL="717550" lvl="1" indent="-355600" eaLnBrk="1" hangingPunct="1">
              <a:spcBef>
                <a:spcPct val="0"/>
              </a:spcBef>
              <a:spcAft>
                <a:spcPts val="1800"/>
              </a:spcAft>
              <a:buFont typeface="Courier New" pitchFamily="49" charset="0"/>
              <a:buChar char="o"/>
              <a:tabLst>
                <a:tab pos="3321050" algn="l"/>
              </a:tabLst>
              <a:defRPr/>
            </a:pPr>
            <a:r>
              <a:rPr lang="en-CA" altLang="ko-KR" sz="2200" b="0" dirty="0" smtClean="0">
                <a:solidFill>
                  <a:srgbClr val="003366"/>
                </a:solidFill>
                <a:ea typeface="굴림" pitchFamily="34" charset="-127"/>
              </a:rPr>
              <a:t>The US economy – especially the possibility of a further slowdown and more uncertainty concerning growing US debt</a:t>
            </a:r>
          </a:p>
          <a:p>
            <a:pPr marL="717550" lvl="1" indent="-355600" eaLnBrk="1" hangingPunct="1">
              <a:spcBef>
                <a:spcPct val="0"/>
              </a:spcBef>
              <a:spcAft>
                <a:spcPts val="1800"/>
              </a:spcAft>
              <a:buFont typeface="Courier New" pitchFamily="49" charset="0"/>
              <a:buChar char="o"/>
              <a:tabLst>
                <a:tab pos="3321050" algn="l"/>
              </a:tabLst>
              <a:defRPr/>
            </a:pPr>
            <a:r>
              <a:rPr lang="en-CA" sz="2200" b="0" dirty="0" smtClean="0">
                <a:solidFill>
                  <a:srgbClr val="003366"/>
                </a:solidFill>
              </a:rPr>
              <a:t>The European economy – especially concerns about the debt crisis spreading to even more and core European countries</a:t>
            </a:r>
            <a:endParaRPr lang="en-CA" altLang="ko-KR" sz="2200" b="0" dirty="0" smtClean="0">
              <a:solidFill>
                <a:srgbClr val="003366"/>
              </a:solidFill>
              <a:ea typeface="굴림" pitchFamily="34" charset="-127"/>
            </a:endParaRPr>
          </a:p>
          <a:p>
            <a:pPr marL="355600" indent="-355600" eaLnBrk="1" hangingPunct="1">
              <a:spcBef>
                <a:spcPct val="0"/>
              </a:spcBef>
              <a:spcAft>
                <a:spcPts val="1800"/>
              </a:spcAft>
              <a:buFont typeface="Arial" pitchFamily="34" charset="0"/>
              <a:buChar char="•"/>
              <a:tabLst>
                <a:tab pos="3321050" algn="l"/>
              </a:tabLst>
              <a:defRPr/>
            </a:pPr>
            <a:r>
              <a:rPr lang="en-CA" sz="2200" dirty="0" smtClean="0"/>
              <a:t>These risks can reinforce one another – positively or negatively – via their effects on the global economy and financial markets</a:t>
            </a:r>
          </a:p>
          <a:p>
            <a:pPr marL="355600" lvl="1" indent="-355600" eaLnBrk="1" hangingPunct="1">
              <a:spcBef>
                <a:spcPct val="0"/>
              </a:spcBef>
              <a:spcAft>
                <a:spcPts val="1800"/>
              </a:spcAft>
              <a:buFont typeface="Arial" pitchFamily="34" charset="0"/>
              <a:buChar char="•"/>
              <a:tabLst>
                <a:tab pos="3321050" algn="l"/>
              </a:tabLst>
              <a:defRPr/>
            </a:pPr>
            <a:r>
              <a:rPr lang="en-CA" sz="2200" dirty="0" smtClean="0">
                <a:solidFill>
                  <a:srgbClr val="003366"/>
                </a:solidFill>
              </a:rPr>
              <a:t>Elevated Canadian household debt levels remain a concern domestically</a:t>
            </a:r>
          </a:p>
        </p:txBody>
      </p:sp>
      <p:sp>
        <p:nvSpPr>
          <p:cNvPr id="34820" name="Slide Number Placeholder 6"/>
          <p:cNvSpPr>
            <a:spLocks noGrp="1"/>
          </p:cNvSpPr>
          <p:nvPr>
            <p:ph type="sldNum" sz="quarter" idx="11"/>
          </p:nvPr>
        </p:nvSpPr>
        <p:spPr>
          <a:noFill/>
          <a:ln>
            <a:noFill/>
          </a:ln>
        </p:spPr>
        <p:txBody>
          <a:bodyPr/>
          <a:lstStyle/>
          <a:p>
            <a:fld id="{0EAB5796-1130-4886-B0B4-8BB2E04C2A7E}" type="slidenum">
              <a:rPr lang="ko-KR" altLang="en-CA" smtClean="0">
                <a:ea typeface="굴림" charset="-127"/>
              </a:rPr>
              <a:pPr/>
              <a:t>6</a:t>
            </a:fld>
            <a:endParaRPr lang="en-CA" altLang="ko-KR" smtClean="0">
              <a:ea typeface="굴림" charset="-127"/>
            </a:endParaRP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2930" name="Rectangle 2"/>
          <p:cNvSpPr>
            <a:spLocks noChangeArrowheads="1"/>
          </p:cNvSpPr>
          <p:nvPr/>
        </p:nvSpPr>
        <p:spPr bwMode="auto">
          <a:xfrm>
            <a:off x="250825" y="620713"/>
            <a:ext cx="8569325" cy="576262"/>
          </a:xfrm>
          <a:prstGeom prst="rect">
            <a:avLst/>
          </a:prstGeom>
          <a:noFill/>
          <a:ln w="9525" algn="ctr">
            <a:noFill/>
            <a:miter lim="800000"/>
            <a:headEnd/>
            <a:tailEnd/>
          </a:ln>
          <a:effectLst>
            <a:outerShdw dist="17961" dir="8100000" algn="ctr" rotWithShape="0">
              <a:schemeClr val="bg2"/>
            </a:outerShdw>
          </a:effectLst>
        </p:spPr>
        <p:txBody>
          <a:bodyPr lIns="0" tIns="0" rIns="0" bIns="0" anchor="b"/>
          <a:lstStyle/>
          <a:p>
            <a:pPr>
              <a:defRPr/>
            </a:pPr>
            <a:endParaRPr lang="en-CA" sz="2400" b="1" dirty="0">
              <a:solidFill>
                <a:srgbClr val="003366"/>
              </a:solidFill>
              <a:effectLst>
                <a:outerShdw blurRad="38100" dist="38100" dir="2700000" algn="tl">
                  <a:srgbClr val="000000">
                    <a:alpha val="43137"/>
                  </a:srgbClr>
                </a:outerShdw>
              </a:effectLst>
              <a:latin typeface="+mj-lt"/>
            </a:endParaRPr>
          </a:p>
        </p:txBody>
      </p:sp>
      <p:sp>
        <p:nvSpPr>
          <p:cNvPr id="9" name="Rectangle 2"/>
          <p:cNvSpPr txBox="1">
            <a:spLocks noChangeArrowheads="1"/>
          </p:cNvSpPr>
          <p:nvPr/>
        </p:nvSpPr>
        <p:spPr bwMode="auto">
          <a:xfrm>
            <a:off x="250825" y="419100"/>
            <a:ext cx="8362950" cy="922338"/>
          </a:xfrm>
          <a:prstGeom prst="rect">
            <a:avLst/>
          </a:prstGeom>
          <a:noFill/>
          <a:ln>
            <a:noFill/>
            <a:miter lim="800000"/>
            <a:headEnd/>
            <a:tailEnd/>
          </a:ln>
        </p:spPr>
        <p:txBody>
          <a:bodyPr/>
          <a:lstStyle/>
          <a:p>
            <a:pPr>
              <a:defRPr/>
            </a:pPr>
            <a:endParaRPr lang="en-CA" altLang="ko-KR" sz="2400" b="1" kern="0" dirty="0">
              <a:solidFill>
                <a:srgbClr val="003366"/>
              </a:solidFill>
              <a:latin typeface="+mj-lt"/>
              <a:ea typeface="굴림" charset="-127"/>
              <a:cs typeface="+mj-cs"/>
            </a:endParaRPr>
          </a:p>
        </p:txBody>
      </p:sp>
      <p:sp>
        <p:nvSpPr>
          <p:cNvPr id="11" name="Slide Number Placeholder 3"/>
          <p:cNvSpPr txBox="1">
            <a:spLocks/>
          </p:cNvSpPr>
          <p:nvPr/>
        </p:nvSpPr>
        <p:spPr bwMode="auto">
          <a:xfrm>
            <a:off x="8748713" y="6453188"/>
            <a:ext cx="395287" cy="333375"/>
          </a:xfrm>
          <a:prstGeom prst="rect">
            <a:avLst/>
          </a:prstGeom>
          <a:noFill/>
          <a:ln w="9525">
            <a:noFill/>
            <a:miter lim="800000"/>
            <a:headEnd/>
            <a:tailEnd/>
          </a:ln>
          <a:effectLst/>
        </p:spPr>
        <p:txBody>
          <a:bodyPr lIns="0" tIns="0" rIns="0" bIns="0" anchor="b"/>
          <a:lstStyle/>
          <a:p>
            <a:pPr algn="ctr">
              <a:defRPr/>
            </a:pPr>
            <a:r>
              <a:rPr lang="en-CA" altLang="ko-KR" sz="1200" b="1" dirty="0">
                <a:latin typeface="+mn-lt"/>
                <a:ea typeface="굴림"/>
                <a:cs typeface="굴림"/>
              </a:rPr>
              <a:t>		</a:t>
            </a:r>
            <a:fld id="{CA3628A8-FCFF-4347-8DCB-A5BB2F0B6246}" type="slidenum">
              <a:rPr lang="ko-KR" altLang="en-CA" sz="1200" b="1">
                <a:latin typeface="+mn-lt"/>
                <a:ea typeface="굴림"/>
                <a:cs typeface="굴림"/>
              </a:rPr>
              <a:pPr algn="ctr">
                <a:defRPr/>
              </a:pPr>
              <a:t>7</a:t>
            </a:fld>
            <a:endParaRPr lang="en-CA" altLang="ko-KR" sz="1200" b="1" dirty="0">
              <a:latin typeface="+mn-lt"/>
              <a:ea typeface="굴림"/>
              <a:cs typeface="굴림"/>
            </a:endParaRPr>
          </a:p>
        </p:txBody>
      </p:sp>
      <p:sp>
        <p:nvSpPr>
          <p:cNvPr id="10" name="Content Placeholder 2"/>
          <p:cNvSpPr txBox="1">
            <a:spLocks/>
          </p:cNvSpPr>
          <p:nvPr/>
        </p:nvSpPr>
        <p:spPr bwMode="auto">
          <a:xfrm>
            <a:off x="467544" y="1610196"/>
            <a:ext cx="8425060" cy="355600"/>
          </a:xfrm>
          <a:prstGeom prst="rect">
            <a:avLst/>
          </a:prstGeom>
          <a:noFill/>
          <a:ln w="9525">
            <a:noFill/>
            <a:miter lim="800000"/>
            <a:headEnd/>
            <a:tailEnd/>
          </a:ln>
        </p:spPr>
        <p:txBody>
          <a:bodyPr lIns="0" tIns="0" rIns="0" bIns="0" anchor="ctr"/>
          <a:lstStyle/>
          <a:p>
            <a:pPr marL="176213" indent="-176213" eaLnBrk="0" hangingPunct="0">
              <a:spcBef>
                <a:spcPct val="20000"/>
              </a:spcBef>
              <a:defRPr/>
            </a:pPr>
            <a:r>
              <a:rPr lang="en-CA" altLang="ko-KR" b="1" dirty="0">
                <a:solidFill>
                  <a:srgbClr val="003366"/>
                </a:solidFill>
                <a:latin typeface="+mn-lt"/>
              </a:rPr>
              <a:t>Budgetary Balance With Savings </a:t>
            </a:r>
            <a:r>
              <a:rPr lang="en-CA" altLang="ko-KR" b="1" dirty="0" smtClean="0">
                <a:solidFill>
                  <a:srgbClr val="003366"/>
                </a:solidFill>
                <a:latin typeface="+mn-lt"/>
              </a:rPr>
              <a:t>Targeted</a:t>
            </a:r>
          </a:p>
          <a:p>
            <a:pPr marL="176213" indent="-176213" eaLnBrk="0" hangingPunct="0">
              <a:spcBef>
                <a:spcPct val="20000"/>
              </a:spcBef>
              <a:defRPr/>
            </a:pPr>
            <a:r>
              <a:rPr lang="en-CA" altLang="ko-KR" b="1" dirty="0" smtClean="0">
                <a:solidFill>
                  <a:srgbClr val="003366"/>
                </a:solidFill>
                <a:latin typeface="+mn-lt"/>
              </a:rPr>
              <a:t>By </a:t>
            </a:r>
            <a:r>
              <a:rPr lang="en-CA" altLang="ko-KR" b="1" dirty="0">
                <a:solidFill>
                  <a:srgbClr val="003366"/>
                </a:solidFill>
                <a:latin typeface="+mn-lt"/>
              </a:rPr>
              <a:t>the Deficit Reduction Action Plan</a:t>
            </a:r>
          </a:p>
        </p:txBody>
      </p:sp>
      <p:sp>
        <p:nvSpPr>
          <p:cNvPr id="13" name="Rectangle 2"/>
          <p:cNvSpPr txBox="1">
            <a:spLocks noChangeArrowheads="1"/>
          </p:cNvSpPr>
          <p:nvPr/>
        </p:nvSpPr>
        <p:spPr bwMode="auto">
          <a:xfrm>
            <a:off x="160338" y="95250"/>
            <a:ext cx="8893175" cy="1125538"/>
          </a:xfrm>
          <a:prstGeom prst="rect">
            <a:avLst/>
          </a:prstGeom>
          <a:noFill/>
          <a:ln>
            <a:noFill/>
            <a:miter lim="800000"/>
            <a:headEnd/>
            <a:tailEnd/>
          </a:ln>
        </p:spPr>
        <p:txBody>
          <a:bodyPr anchor="b"/>
          <a:lstStyle/>
          <a:p>
            <a:pPr>
              <a:defRPr/>
            </a:pPr>
            <a:r>
              <a:rPr lang="en-CA" sz="2200" b="1" kern="0" dirty="0">
                <a:solidFill>
                  <a:srgbClr val="003366"/>
                </a:solidFill>
                <a:latin typeface="+mj-lt"/>
                <a:ea typeface="+mj-ea"/>
                <a:cs typeface="+mj-cs"/>
              </a:rPr>
              <a:t>The Government is committed to returning to budget balance by restraining growth in spending</a:t>
            </a:r>
          </a:p>
        </p:txBody>
      </p:sp>
      <p:graphicFrame>
        <p:nvGraphicFramePr>
          <p:cNvPr id="35849" name="Object 3"/>
          <p:cNvGraphicFramePr>
            <a:graphicFrameLocks noChangeAspect="1"/>
          </p:cNvGraphicFramePr>
          <p:nvPr/>
        </p:nvGraphicFramePr>
        <p:xfrm>
          <a:off x="467741" y="2308696"/>
          <a:ext cx="8389938" cy="3548062"/>
        </p:xfrm>
        <a:graphic>
          <a:graphicData uri="http://schemas.openxmlformats.org/presentationml/2006/ole">
            <p:oleObj spid="_x0000_s35849" name="Chart" r:id="rId4" imgW="6800850" imgH="2876550" progId="MSGraph.Chart.8">
              <p:embed followColorScheme="full"/>
            </p:oleObj>
          </a:graphicData>
        </a:graphic>
      </p:graphicFrame>
      <p:sp>
        <p:nvSpPr>
          <p:cNvPr id="12" name="Rectangle 6"/>
          <p:cNvSpPr>
            <a:spLocks noChangeArrowheads="1"/>
          </p:cNvSpPr>
          <p:nvPr/>
        </p:nvSpPr>
        <p:spPr bwMode="auto">
          <a:xfrm>
            <a:off x="467741" y="2164233"/>
            <a:ext cx="3600450" cy="182563"/>
          </a:xfrm>
          <a:prstGeom prst="rect">
            <a:avLst/>
          </a:prstGeom>
          <a:noFill/>
          <a:ln w="9525" algn="ctr">
            <a:noFill/>
            <a:miter lim="800000"/>
            <a:headEnd/>
            <a:tailEnd/>
          </a:ln>
        </p:spPr>
        <p:txBody>
          <a:bodyPr lIns="0" tIns="0" rIns="0" bIns="0">
            <a:spAutoFit/>
          </a:bodyPr>
          <a:lstStyle/>
          <a:p>
            <a:pPr>
              <a:spcBef>
                <a:spcPct val="50000"/>
              </a:spcBef>
            </a:pPr>
            <a:r>
              <a:rPr lang="en-US" altLang="ko-KR" sz="1200" dirty="0">
                <a:ea typeface="굴림" charset="-127"/>
              </a:rPr>
              <a:t>billions of dollars</a:t>
            </a:r>
            <a:endParaRPr lang="en-CA" altLang="ko-KR" sz="1200" dirty="0">
              <a:ea typeface="굴림" charset="-127"/>
            </a:endParaRPr>
          </a:p>
        </p:txBody>
      </p:sp>
      <p:sp>
        <p:nvSpPr>
          <p:cNvPr id="14" name="Rectangle 10"/>
          <p:cNvSpPr>
            <a:spLocks noChangeArrowheads="1"/>
          </p:cNvSpPr>
          <p:nvPr/>
        </p:nvSpPr>
        <p:spPr bwMode="auto">
          <a:xfrm>
            <a:off x="539750" y="5909146"/>
            <a:ext cx="4608513" cy="184150"/>
          </a:xfrm>
          <a:prstGeom prst="rect">
            <a:avLst/>
          </a:prstGeom>
          <a:noFill/>
          <a:ln w="9525" algn="ctr">
            <a:noFill/>
            <a:miter lim="800000"/>
            <a:headEnd/>
            <a:tailEnd/>
          </a:ln>
        </p:spPr>
        <p:txBody>
          <a:bodyPr lIns="0" tIns="0" rIns="0" bIns="0">
            <a:spAutoFit/>
          </a:bodyPr>
          <a:lstStyle/>
          <a:p>
            <a:pPr>
              <a:spcBef>
                <a:spcPct val="50000"/>
              </a:spcBef>
            </a:pPr>
            <a:r>
              <a:rPr lang="en-US" altLang="ko-KR" sz="900" dirty="0">
                <a:ea typeface="굴림" charset="-127"/>
              </a:rPr>
              <a:t>Source: November 2011 Update of Economic and Fiscal Projections</a:t>
            </a:r>
            <a:r>
              <a:rPr lang="en-US" altLang="ko-KR" sz="1200" dirty="0">
                <a:ea typeface="굴림" charset="-127"/>
              </a:rPr>
              <a:t>.</a:t>
            </a:r>
            <a:endParaRPr lang="en-CA" altLang="ko-KR" sz="1200" dirty="0">
              <a:ea typeface="굴림" charset="-127"/>
            </a:endParaRP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itle 1"/>
          <p:cNvSpPr>
            <a:spLocks noGrp="1"/>
          </p:cNvSpPr>
          <p:nvPr>
            <p:ph type="title" idx="4294967295"/>
          </p:nvPr>
        </p:nvSpPr>
        <p:spPr bwMode="auto">
          <a:xfrm>
            <a:off x="250825" y="442913"/>
            <a:ext cx="8569325" cy="665162"/>
          </a:xfrm>
          <a:prstGeom prst="rect">
            <a:avLst/>
          </a:prstGeom>
          <a:noFill/>
          <a:ln>
            <a:noFill/>
            <a:miter lim="800000"/>
            <a:headEnd/>
            <a:tailEnd/>
          </a:ln>
        </p:spPr>
        <p:txBody>
          <a:bodyPr lIns="0" tIns="0" rIns="0" bIns="0"/>
          <a:lstStyle/>
          <a:p>
            <a:pPr eaLnBrk="1" hangingPunct="1"/>
            <a:r>
              <a:rPr lang="en-CA" dirty="0" smtClean="0"/>
              <a:t>Canada’s significant fiscal advantage over other G-7 countries is expected to continue</a:t>
            </a:r>
            <a:endParaRPr lang="en-US" dirty="0" smtClean="0"/>
          </a:p>
        </p:txBody>
      </p:sp>
      <p:sp>
        <p:nvSpPr>
          <p:cNvPr id="16389" name="Slide Number Placeholder 3"/>
          <p:cNvSpPr txBox="1">
            <a:spLocks noGrp="1"/>
          </p:cNvSpPr>
          <p:nvPr/>
        </p:nvSpPr>
        <p:spPr bwMode="auto">
          <a:xfrm>
            <a:off x="8696325" y="6457950"/>
            <a:ext cx="447675" cy="400050"/>
          </a:xfrm>
          <a:prstGeom prst="rect">
            <a:avLst/>
          </a:prstGeom>
          <a:noFill/>
          <a:ln w="9525">
            <a:noFill/>
            <a:miter lim="800000"/>
            <a:headEnd/>
            <a:tailEnd/>
          </a:ln>
        </p:spPr>
        <p:txBody>
          <a:bodyPr lIns="0" tIns="0" rIns="0" bIns="0" anchor="ctr"/>
          <a:lstStyle/>
          <a:p>
            <a:pPr algn="ctr"/>
            <a:fld id="{E6BAB322-2258-405C-8DA6-D87DFEA42F38}" type="slidenum">
              <a:rPr lang="en-CA" sz="1200" b="1">
                <a:solidFill>
                  <a:srgbClr val="000000"/>
                </a:solidFill>
                <a:latin typeface="굴림" charset="-127"/>
                <a:cs typeface="Arial" pitchFamily="34" charset="0"/>
              </a:rPr>
              <a:pPr algn="ctr"/>
              <a:t>8</a:t>
            </a:fld>
            <a:endParaRPr lang="en-CA" sz="1200" b="1">
              <a:solidFill>
                <a:srgbClr val="000000"/>
              </a:solidFill>
              <a:latin typeface="굴림" charset="-127"/>
              <a:cs typeface="Arial" pitchFamily="34" charset="0"/>
            </a:endParaRPr>
          </a:p>
        </p:txBody>
      </p:sp>
      <p:sp>
        <p:nvSpPr>
          <p:cNvPr id="16390" name="TextBox 11"/>
          <p:cNvSpPr txBox="1">
            <a:spLocks noChangeArrowheads="1"/>
          </p:cNvSpPr>
          <p:nvPr/>
        </p:nvSpPr>
        <p:spPr bwMode="auto">
          <a:xfrm>
            <a:off x="5003800" y="5740400"/>
            <a:ext cx="3889375" cy="923925"/>
          </a:xfrm>
          <a:prstGeom prst="rect">
            <a:avLst/>
          </a:prstGeom>
          <a:noFill/>
          <a:ln w="9525">
            <a:noFill/>
            <a:miter lim="800000"/>
            <a:headEnd/>
            <a:tailEnd/>
          </a:ln>
        </p:spPr>
        <p:txBody>
          <a:bodyPr lIns="0" tIns="0" rIns="0" bIns="0"/>
          <a:lstStyle/>
          <a:p>
            <a:r>
              <a:rPr lang="en-US" sz="900">
                <a:solidFill>
                  <a:srgbClr val="000000"/>
                </a:solidFill>
              </a:rPr>
              <a:t>1 Total government net debt is total liabilities net of financial assets of the central, state and local levels of government, as well as those in social security funds. In Canada, total government includes the federal, provincial/territorial and local government sectors, as well as the Canada Pension Plan and Québec Pension Plan. For international comparability, adjustments are made to unfunded public pension liabilities.</a:t>
            </a:r>
          </a:p>
          <a:p>
            <a:endParaRPr lang="en-US" sz="900">
              <a:solidFill>
                <a:srgbClr val="000000"/>
              </a:solidFill>
            </a:endParaRPr>
          </a:p>
        </p:txBody>
      </p:sp>
      <p:sp>
        <p:nvSpPr>
          <p:cNvPr id="16391" name="TextBox 12"/>
          <p:cNvSpPr txBox="1">
            <a:spLocks noChangeArrowheads="1"/>
          </p:cNvSpPr>
          <p:nvPr/>
        </p:nvSpPr>
        <p:spPr bwMode="auto">
          <a:xfrm>
            <a:off x="539750" y="6453188"/>
            <a:ext cx="3238500" cy="369887"/>
          </a:xfrm>
          <a:prstGeom prst="rect">
            <a:avLst/>
          </a:prstGeom>
          <a:noFill/>
          <a:ln w="9525">
            <a:noFill/>
            <a:miter lim="800000"/>
            <a:headEnd/>
            <a:tailEnd/>
          </a:ln>
        </p:spPr>
        <p:txBody>
          <a:bodyPr lIns="0" tIns="0" rIns="0" bIns="0"/>
          <a:lstStyle/>
          <a:p>
            <a:r>
              <a:rPr lang="en-CA" sz="900">
                <a:solidFill>
                  <a:srgbClr val="000000"/>
                </a:solidFill>
              </a:rPr>
              <a:t>Source:  IMF, Fiscal Monitor, September 2011. </a:t>
            </a:r>
            <a:endParaRPr lang="en-US" sz="900">
              <a:solidFill>
                <a:srgbClr val="000000"/>
              </a:solidFill>
            </a:endParaRPr>
          </a:p>
        </p:txBody>
      </p:sp>
      <p:graphicFrame>
        <p:nvGraphicFramePr>
          <p:cNvPr id="9" name="Chart 5"/>
          <p:cNvGraphicFramePr>
            <a:graphicFrameLocks/>
          </p:cNvGraphicFramePr>
          <p:nvPr/>
        </p:nvGraphicFramePr>
        <p:xfrm>
          <a:off x="0" y="1124744"/>
          <a:ext cx="4716016" cy="4758308"/>
        </p:xfrm>
        <a:graphic>
          <a:graphicData uri="http://schemas.openxmlformats.org/drawingml/2006/chart">
            <c:chart xmlns:c="http://schemas.openxmlformats.org/drawingml/2006/chart" xmlns:r="http://schemas.openxmlformats.org/officeDocument/2006/relationships" r:id="rId4"/>
          </a:graphicData>
        </a:graphic>
      </p:graphicFrame>
      <p:sp>
        <p:nvSpPr>
          <p:cNvPr id="16393" name="TextBox 10"/>
          <p:cNvSpPr txBox="1">
            <a:spLocks noChangeArrowheads="1"/>
          </p:cNvSpPr>
          <p:nvPr/>
        </p:nvSpPr>
        <p:spPr bwMode="auto">
          <a:xfrm>
            <a:off x="539750" y="5740400"/>
            <a:ext cx="3960813" cy="503238"/>
          </a:xfrm>
          <a:prstGeom prst="rect">
            <a:avLst/>
          </a:prstGeom>
          <a:noFill/>
          <a:ln w="9525">
            <a:noFill/>
            <a:miter lim="800000"/>
            <a:headEnd/>
            <a:tailEnd/>
          </a:ln>
        </p:spPr>
        <p:txBody>
          <a:bodyPr lIns="0" tIns="0" rIns="0" bIns="0"/>
          <a:lstStyle/>
          <a:p>
            <a:r>
              <a:rPr lang="en-US" sz="900">
                <a:solidFill>
                  <a:srgbClr val="000000"/>
                </a:solidFill>
              </a:rPr>
              <a:t>1 Total government comprises the central, states and local levels of government, as well as the social security funds. For Canada, total government includes the federal, provincial/territorial and local government sectors, as well as the Canada and Québec Pension Plans.</a:t>
            </a:r>
          </a:p>
          <a:p>
            <a:endParaRPr lang="en-US" sz="900">
              <a:solidFill>
                <a:srgbClr val="000000"/>
              </a:solidFill>
            </a:endParaRPr>
          </a:p>
        </p:txBody>
      </p:sp>
      <p:sp>
        <p:nvSpPr>
          <p:cNvPr id="16394" name="TextBox 12"/>
          <p:cNvSpPr txBox="1">
            <a:spLocks noChangeArrowheads="1"/>
          </p:cNvSpPr>
          <p:nvPr/>
        </p:nvSpPr>
        <p:spPr bwMode="auto">
          <a:xfrm>
            <a:off x="5003800" y="6627813"/>
            <a:ext cx="3311525" cy="230187"/>
          </a:xfrm>
          <a:prstGeom prst="rect">
            <a:avLst/>
          </a:prstGeom>
          <a:noFill/>
          <a:ln w="9525">
            <a:noFill/>
            <a:miter lim="800000"/>
            <a:headEnd/>
            <a:tailEnd/>
          </a:ln>
        </p:spPr>
        <p:txBody>
          <a:bodyPr lIns="0" tIns="0" rIns="0" bIns="0"/>
          <a:lstStyle/>
          <a:p>
            <a:r>
              <a:rPr lang="en-CA" sz="900">
                <a:solidFill>
                  <a:srgbClr val="000000"/>
                </a:solidFill>
              </a:rPr>
              <a:t>Source:  IMF, Fiscal Monitor, September 2011. </a:t>
            </a:r>
            <a:endParaRPr lang="en-US" sz="900">
              <a:solidFill>
                <a:srgbClr val="000000"/>
              </a:solidFill>
            </a:endParaRPr>
          </a:p>
        </p:txBody>
      </p:sp>
      <p:sp>
        <p:nvSpPr>
          <p:cNvPr id="16395" name="Line 10"/>
          <p:cNvSpPr>
            <a:spLocks noChangeShapeType="1"/>
          </p:cNvSpPr>
          <p:nvPr/>
        </p:nvSpPr>
        <p:spPr bwMode="auto">
          <a:xfrm>
            <a:off x="4581525" y="1628775"/>
            <a:ext cx="0" cy="4537075"/>
          </a:xfrm>
          <a:prstGeom prst="line">
            <a:avLst/>
          </a:prstGeom>
          <a:noFill/>
          <a:ln w="25400">
            <a:noFill/>
            <a:round/>
            <a:headEnd/>
            <a:tailEnd/>
          </a:ln>
        </p:spPr>
        <p:txBody>
          <a:bodyPr wrap="none" anchor="ctr"/>
          <a:lstStyle/>
          <a:p>
            <a:endParaRPr lang="en-CA"/>
          </a:p>
        </p:txBody>
      </p:sp>
      <p:graphicFrame>
        <p:nvGraphicFramePr>
          <p:cNvPr id="16386" name="Object 4"/>
          <p:cNvGraphicFramePr>
            <a:graphicFrameLocks noChangeAspect="1"/>
          </p:cNvGraphicFramePr>
          <p:nvPr/>
        </p:nvGraphicFramePr>
        <p:xfrm>
          <a:off x="395288" y="2133600"/>
          <a:ext cx="3910012" cy="3598863"/>
        </p:xfrm>
        <a:graphic>
          <a:graphicData uri="http://schemas.openxmlformats.org/presentationml/2006/ole">
            <p:oleObj spid="_x0000_s16386" r:id="rId5" imgW="3907875" imgH="3596952" progId="Excel.Sheet.8">
              <p:embed/>
            </p:oleObj>
          </a:graphicData>
        </a:graphic>
      </p:graphicFrame>
      <p:sp>
        <p:nvSpPr>
          <p:cNvPr id="16396" name="ZoneTexte 13"/>
          <p:cNvSpPr txBox="1">
            <a:spLocks noChangeArrowheads="1"/>
          </p:cNvSpPr>
          <p:nvPr/>
        </p:nvSpPr>
        <p:spPr bwMode="auto">
          <a:xfrm>
            <a:off x="250825" y="1474788"/>
            <a:ext cx="4176713" cy="369887"/>
          </a:xfrm>
          <a:prstGeom prst="rect">
            <a:avLst/>
          </a:prstGeom>
          <a:noFill/>
          <a:ln w="9525">
            <a:noFill/>
            <a:miter lim="800000"/>
            <a:headEnd/>
            <a:tailEnd/>
          </a:ln>
        </p:spPr>
        <p:txBody>
          <a:bodyPr>
            <a:spAutoFit/>
          </a:bodyPr>
          <a:lstStyle/>
          <a:p>
            <a:r>
              <a:rPr lang="en-CA" b="1"/>
              <a:t>Projected Total Government</a:t>
            </a:r>
            <a:r>
              <a:rPr lang="en-CA" b="1" baseline="30000"/>
              <a:t>1</a:t>
            </a:r>
            <a:r>
              <a:rPr lang="en-CA" b="1"/>
              <a:t> Deficit</a:t>
            </a:r>
            <a:endParaRPr lang="en-US" b="1"/>
          </a:p>
        </p:txBody>
      </p:sp>
      <p:sp>
        <p:nvSpPr>
          <p:cNvPr id="16397" name="ZoneTexte 14"/>
          <p:cNvSpPr txBox="1">
            <a:spLocks noChangeArrowheads="1"/>
          </p:cNvSpPr>
          <p:nvPr/>
        </p:nvSpPr>
        <p:spPr bwMode="auto">
          <a:xfrm>
            <a:off x="684213" y="1916113"/>
            <a:ext cx="1979612" cy="277812"/>
          </a:xfrm>
          <a:prstGeom prst="rect">
            <a:avLst/>
          </a:prstGeom>
          <a:noFill/>
          <a:ln w="9525">
            <a:noFill/>
            <a:miter lim="800000"/>
            <a:headEnd/>
            <a:tailEnd/>
          </a:ln>
        </p:spPr>
        <p:txBody>
          <a:bodyPr>
            <a:spAutoFit/>
          </a:bodyPr>
          <a:lstStyle/>
          <a:p>
            <a:r>
              <a:rPr lang="en-CA" sz="1200"/>
              <a:t>per cent of GDP</a:t>
            </a:r>
            <a:endParaRPr lang="en-US" sz="1200"/>
          </a:p>
        </p:txBody>
      </p:sp>
      <p:graphicFrame>
        <p:nvGraphicFramePr>
          <p:cNvPr id="16387" name="Object 13"/>
          <p:cNvGraphicFramePr>
            <a:graphicFrameLocks noChangeAspect="1"/>
          </p:cNvGraphicFramePr>
          <p:nvPr/>
        </p:nvGraphicFramePr>
        <p:xfrm>
          <a:off x="4643438" y="2133600"/>
          <a:ext cx="3910012" cy="3598863"/>
        </p:xfrm>
        <a:graphic>
          <a:graphicData uri="http://schemas.openxmlformats.org/presentationml/2006/ole">
            <p:oleObj spid="_x0000_s16387" r:id="rId6" imgW="3907875" imgH="3596952" progId="Excel.Sheet.8">
              <p:embed/>
            </p:oleObj>
          </a:graphicData>
        </a:graphic>
      </p:graphicFrame>
      <p:sp>
        <p:nvSpPr>
          <p:cNvPr id="16398" name="ZoneTexte 17"/>
          <p:cNvSpPr txBox="1">
            <a:spLocks noChangeArrowheads="1"/>
          </p:cNvSpPr>
          <p:nvPr/>
        </p:nvSpPr>
        <p:spPr bwMode="auto">
          <a:xfrm>
            <a:off x="4643438" y="1474788"/>
            <a:ext cx="4392612" cy="369887"/>
          </a:xfrm>
          <a:prstGeom prst="rect">
            <a:avLst/>
          </a:prstGeom>
          <a:noFill/>
          <a:ln w="9525">
            <a:noFill/>
            <a:miter lim="800000"/>
            <a:headEnd/>
            <a:tailEnd/>
          </a:ln>
        </p:spPr>
        <p:txBody>
          <a:bodyPr>
            <a:spAutoFit/>
          </a:bodyPr>
          <a:lstStyle/>
          <a:p>
            <a:r>
              <a:rPr lang="en-CA" b="1"/>
              <a:t>Projected Total Government</a:t>
            </a:r>
            <a:r>
              <a:rPr lang="en-CA" b="1" baseline="30000"/>
              <a:t>1</a:t>
            </a:r>
            <a:r>
              <a:rPr lang="en-CA" b="1"/>
              <a:t> Net Debt</a:t>
            </a:r>
            <a:endParaRPr lang="en-US" b="1"/>
          </a:p>
        </p:txBody>
      </p:sp>
      <p:sp>
        <p:nvSpPr>
          <p:cNvPr id="16399" name="ZoneTexte 18"/>
          <p:cNvSpPr txBox="1">
            <a:spLocks noChangeArrowheads="1"/>
          </p:cNvSpPr>
          <p:nvPr/>
        </p:nvSpPr>
        <p:spPr bwMode="auto">
          <a:xfrm>
            <a:off x="4859338" y="1916113"/>
            <a:ext cx="2016125" cy="277812"/>
          </a:xfrm>
          <a:prstGeom prst="rect">
            <a:avLst/>
          </a:prstGeom>
          <a:noFill/>
          <a:ln w="9525">
            <a:noFill/>
            <a:miter lim="800000"/>
            <a:headEnd/>
            <a:tailEnd/>
          </a:ln>
        </p:spPr>
        <p:txBody>
          <a:bodyPr>
            <a:spAutoFit/>
          </a:bodyPr>
          <a:lstStyle/>
          <a:p>
            <a:r>
              <a:rPr lang="en-CA" sz="1200"/>
              <a:t>per cent of GDP</a:t>
            </a:r>
            <a:endParaRPr lang="en-US" sz="1200"/>
          </a:p>
        </p:txBody>
      </p:sp>
      <p:sp>
        <p:nvSpPr>
          <p:cNvPr id="16" name="Rectangle 15"/>
          <p:cNvSpPr/>
          <p:nvPr/>
        </p:nvSpPr>
        <p:spPr>
          <a:xfrm>
            <a:off x="684213" y="4905375"/>
            <a:ext cx="2159000" cy="468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7" name="Rectangle 16"/>
          <p:cNvSpPr/>
          <p:nvPr/>
        </p:nvSpPr>
        <p:spPr>
          <a:xfrm>
            <a:off x="4859338" y="4905375"/>
            <a:ext cx="1584325" cy="468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p:cNvSpPr txBox="1">
            <a:spLocks noGrp="1"/>
          </p:cNvSpPr>
          <p:nvPr/>
        </p:nvSpPr>
        <p:spPr bwMode="auto">
          <a:xfrm>
            <a:off x="8748713" y="6524625"/>
            <a:ext cx="395287" cy="333375"/>
          </a:xfrm>
          <a:prstGeom prst="rect">
            <a:avLst/>
          </a:prstGeom>
          <a:noFill/>
          <a:ln w="9525">
            <a:noFill/>
            <a:miter lim="800000"/>
            <a:headEnd/>
            <a:tailEnd/>
          </a:ln>
        </p:spPr>
        <p:txBody>
          <a:bodyPr lIns="0" tIns="0" rIns="0" bIns="0" anchor="ctr"/>
          <a:lstStyle/>
          <a:p>
            <a:pPr algn="ctr"/>
            <a:fld id="{E2DCB499-4D33-437C-A163-F7634D02A5CD}" type="slidenum">
              <a:rPr lang="ko-KR" altLang="en-CA" sz="1200" b="1">
                <a:ea typeface="굴림" charset="-127"/>
              </a:rPr>
              <a:pPr algn="ctr"/>
              <a:t>9</a:t>
            </a:fld>
            <a:endParaRPr lang="en-CA" altLang="ko-KR" sz="1200" b="1">
              <a:ea typeface="굴림" charset="-127"/>
            </a:endParaRPr>
          </a:p>
        </p:txBody>
      </p:sp>
      <p:sp>
        <p:nvSpPr>
          <p:cNvPr id="40963" name="Rectangle 2"/>
          <p:cNvSpPr>
            <a:spLocks noGrp="1" noChangeArrowheads="1"/>
          </p:cNvSpPr>
          <p:nvPr>
            <p:ph type="body" idx="4294967295"/>
          </p:nvPr>
        </p:nvSpPr>
        <p:spPr>
          <a:xfrm>
            <a:off x="250825" y="1484313"/>
            <a:ext cx="8713788" cy="4834657"/>
          </a:xfrm>
          <a:ln>
            <a:noFill/>
          </a:ln>
        </p:spPr>
        <p:txBody>
          <a:bodyPr lIns="0" tIns="0" rIns="0" bIns="0">
            <a:spAutoFit/>
          </a:bodyPr>
          <a:lstStyle/>
          <a:p>
            <a:pPr marL="698500" lvl="1" indent="-342900" eaLnBrk="1" hangingPunct="1">
              <a:lnSpc>
                <a:spcPts val="1900"/>
              </a:lnSpc>
              <a:spcBef>
                <a:spcPct val="0"/>
              </a:spcBef>
              <a:spcAft>
                <a:spcPts val="0"/>
              </a:spcAft>
              <a:buSzPct val="115000"/>
              <a:buNone/>
            </a:pPr>
            <a:endParaRPr lang="en-CA" altLang="ko-KR" b="0" dirty="0" smtClean="0">
              <a:solidFill>
                <a:srgbClr val="003366"/>
              </a:solidFill>
              <a:ea typeface="굴림" charset="-127"/>
            </a:endParaRPr>
          </a:p>
          <a:p>
            <a:pPr marL="698500" lvl="1" indent="-342900" eaLnBrk="1" hangingPunct="1">
              <a:lnSpc>
                <a:spcPts val="1900"/>
              </a:lnSpc>
              <a:spcBef>
                <a:spcPct val="0"/>
              </a:spcBef>
              <a:spcAft>
                <a:spcPts val="1800"/>
              </a:spcAft>
              <a:buSzPct val="115000"/>
              <a:buFont typeface="+mj-lt"/>
              <a:buAutoNum type="arabicPeriod"/>
            </a:pPr>
            <a:r>
              <a:rPr lang="en-CA" altLang="ko-KR" b="0" dirty="0" smtClean="0">
                <a:solidFill>
                  <a:srgbClr val="003366"/>
                </a:solidFill>
                <a:ea typeface="굴림" charset="-127"/>
              </a:rPr>
              <a:t>Are there measures in the Next Phase of Canada’s Economic Action Plan that should be revised to better promote job creation and economic growth?  Should any be extended?  Are there areas where funding should be shifted to meet changed priorities? </a:t>
            </a:r>
          </a:p>
          <a:p>
            <a:pPr marL="698500" lvl="1" indent="-342900" eaLnBrk="1" hangingPunct="1">
              <a:lnSpc>
                <a:spcPts val="1900"/>
              </a:lnSpc>
              <a:spcBef>
                <a:spcPct val="0"/>
              </a:spcBef>
              <a:spcAft>
                <a:spcPts val="1800"/>
              </a:spcAft>
              <a:buSzPct val="115000"/>
              <a:buFont typeface="+mj-lt"/>
              <a:buAutoNum type="arabicPeriod"/>
            </a:pPr>
            <a:r>
              <a:rPr lang="en-CA" altLang="ko-KR" b="0" dirty="0" smtClean="0">
                <a:solidFill>
                  <a:srgbClr val="003366"/>
                </a:solidFill>
                <a:ea typeface="굴림" charset="-127"/>
              </a:rPr>
              <a:t>Budget 2011 outlined a plan to return to balance that included a strategic and operating review of Government spending of taxpayers’ dollars (whose results will be reported on in Budget 2012).  In what areas should we look for more efficient and effective spending?  How can we better respect taxpayer dollars by ensuring they are not wasted on duplication, inefficient operating expenses, or programs that have outlived their usefulness?</a:t>
            </a:r>
          </a:p>
          <a:p>
            <a:pPr marL="698500" lvl="1" indent="-342900" eaLnBrk="1" hangingPunct="1">
              <a:lnSpc>
                <a:spcPts val="1900"/>
              </a:lnSpc>
              <a:spcBef>
                <a:spcPct val="0"/>
              </a:spcBef>
              <a:spcAft>
                <a:spcPts val="1800"/>
              </a:spcAft>
              <a:buSzPct val="115000"/>
              <a:buFont typeface="+mj-lt"/>
              <a:buAutoNum type="arabicPeriod"/>
            </a:pPr>
            <a:r>
              <a:rPr lang="en-CA" altLang="ko-KR" b="0" dirty="0" smtClean="0">
                <a:solidFill>
                  <a:srgbClr val="003366"/>
                </a:solidFill>
                <a:ea typeface="굴림" charset="-127"/>
              </a:rPr>
              <a:t>What should Canada’s priorities be for the short and long term to encourage private sector growth and leadership in the economy?</a:t>
            </a:r>
          </a:p>
          <a:p>
            <a:pPr marL="698500" lvl="1" indent="-342900" eaLnBrk="1" hangingPunct="1">
              <a:lnSpc>
                <a:spcPts val="1900"/>
              </a:lnSpc>
              <a:spcBef>
                <a:spcPct val="0"/>
              </a:spcBef>
              <a:spcAft>
                <a:spcPts val="1800"/>
              </a:spcAft>
              <a:buSzPct val="115000"/>
              <a:buFont typeface="+mj-lt"/>
              <a:buAutoNum type="arabicPeriod"/>
            </a:pPr>
            <a:r>
              <a:rPr lang="en-CA" altLang="ko-KR" b="0" dirty="0" smtClean="0">
                <a:solidFill>
                  <a:srgbClr val="003366"/>
                </a:solidFill>
                <a:ea typeface="굴림" charset="-127"/>
              </a:rPr>
              <a:t>The global economic recovery is slowing.  While Canada is still doing better than most, we are still vulnerable to shocks from beyond our borders.  Are there measures we can take to protect our economic recovery in the face of international events?</a:t>
            </a:r>
          </a:p>
        </p:txBody>
      </p:sp>
      <p:sp>
        <p:nvSpPr>
          <p:cNvPr id="490499" name="Rectangle 3"/>
          <p:cNvSpPr>
            <a:spLocks noGrp="1" noChangeArrowheads="1"/>
          </p:cNvSpPr>
          <p:nvPr>
            <p:ph type="title" idx="4294967295"/>
          </p:nvPr>
        </p:nvSpPr>
        <p:spPr bwMode="auto">
          <a:xfrm>
            <a:off x="250825" y="103188"/>
            <a:ext cx="8893175" cy="1079500"/>
          </a:xfrm>
          <a:prstGeom prst="rect">
            <a:avLst/>
          </a:prstGeom>
          <a:ln algn="ctr">
            <a:noFill/>
            <a:miter lim="800000"/>
            <a:headEnd/>
            <a:tailEnd/>
          </a:ln>
          <a:effectLst>
            <a:outerShdw dist="17961" dir="8100000" algn="ctr" rotWithShape="0">
              <a:schemeClr val="bg1"/>
            </a:outerShdw>
          </a:effectLst>
        </p:spPr>
        <p:txBody>
          <a:bodyPr lIns="0" tIns="0" rIns="0" bIns="0" anchor="b"/>
          <a:lstStyle/>
          <a:p>
            <a:pPr eaLnBrk="1" hangingPunct="1">
              <a:lnSpc>
                <a:spcPct val="90000"/>
              </a:lnSpc>
              <a:defRPr/>
            </a:pPr>
            <a:r>
              <a:rPr lang="en-CA" altLang="ko-KR" smtClean="0">
                <a:ea typeface="굴림" pitchFamily="34" charset="-127"/>
              </a:rPr>
              <a:t>Discussion Questions</a:t>
            </a:r>
            <a:endParaRPr lang="en-CA" altLang="ko-KR" dirty="0" smtClean="0">
              <a:ea typeface="굴림" pitchFamily="34" charset="-127"/>
            </a:endParaRPr>
          </a:p>
        </p:txBody>
      </p:sp>
      <p:pic>
        <p:nvPicPr>
          <p:cNvPr id="5" name="Picture 9" descr="http://www.actionplan.gc.ca/images/logo-pfif.gif"/>
          <p:cNvPicPr>
            <a:picLocks noChangeAspect="1" noChangeArrowheads="1"/>
          </p:cNvPicPr>
          <p:nvPr/>
        </p:nvPicPr>
        <p:blipFill>
          <a:blip r:embed="rId3" cstate="print"/>
          <a:srcRect/>
          <a:stretch>
            <a:fillRect/>
          </a:stretch>
        </p:blipFill>
        <p:spPr bwMode="auto">
          <a:xfrm>
            <a:off x="5580063" y="0"/>
            <a:ext cx="1257300" cy="1323975"/>
          </a:xfrm>
          <a:prstGeom prst="rect">
            <a:avLst/>
          </a:prstGeom>
          <a:noFill/>
          <a:ln w="9525">
            <a:noFill/>
            <a:miter lim="800000"/>
            <a:headEnd/>
            <a:tailEnd/>
          </a:ln>
        </p:spPr>
      </p:pic>
      <p:pic>
        <p:nvPicPr>
          <p:cNvPr id="6" name="Picture 10" descr="Canada's Economic Action Plan"/>
          <p:cNvPicPr>
            <a:picLocks noChangeAspect="1" noChangeArrowheads="1"/>
          </p:cNvPicPr>
          <p:nvPr/>
        </p:nvPicPr>
        <p:blipFill>
          <a:blip r:embed="rId4" cstate="print"/>
          <a:srcRect/>
          <a:stretch>
            <a:fillRect/>
          </a:stretch>
        </p:blipFill>
        <p:spPr bwMode="auto">
          <a:xfrm>
            <a:off x="6810375" y="0"/>
            <a:ext cx="2333625" cy="1114425"/>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6_Default Design">
  <a:themeElements>
    <a:clrScheme name="6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Default Design">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6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1_Default Design">
  <a:themeElements>
    <a:clrScheme name="1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_Default Design">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Default Design">
  <a:themeElements>
    <a:clrScheme name="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Default Design">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0_Default Design">
  <a:themeElements>
    <a:clrScheme name="10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0_Default Design">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0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0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0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0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0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0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0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0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0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0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0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0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8_Default Design">
  <a:themeElements>
    <a:clrScheme name="8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8_Default Design">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Georgi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21346</TotalTime>
  <Words>864</Words>
  <Application>Microsoft Office PowerPoint</Application>
  <PresentationFormat>On-screen Show (4:3)</PresentationFormat>
  <Paragraphs>99</Paragraphs>
  <Slides>9</Slides>
  <Notes>9</Notes>
  <HiddenSlides>0</HiddenSlides>
  <MMClips>0</MMClips>
  <ScaleCrop>false</ScaleCrop>
  <HeadingPairs>
    <vt:vector size="8" baseType="variant">
      <vt:variant>
        <vt:lpstr>Theme</vt:lpstr>
      </vt:variant>
      <vt:variant>
        <vt:i4>6</vt:i4>
      </vt:variant>
      <vt:variant>
        <vt:lpstr>Embedded OLE Servers</vt:lpstr>
      </vt:variant>
      <vt:variant>
        <vt:i4>2</vt:i4>
      </vt:variant>
      <vt:variant>
        <vt:lpstr>Slide Titles</vt:lpstr>
      </vt:variant>
      <vt:variant>
        <vt:i4>9</vt:i4>
      </vt:variant>
      <vt:variant>
        <vt:lpstr>Custom Shows</vt:lpstr>
      </vt:variant>
      <vt:variant>
        <vt:i4>1</vt:i4>
      </vt:variant>
    </vt:vector>
  </HeadingPairs>
  <TitlesOfParts>
    <vt:vector size="18" baseType="lpstr">
      <vt:lpstr>6_Default Design</vt:lpstr>
      <vt:lpstr>2_Default Design</vt:lpstr>
      <vt:lpstr>11_Default Design</vt:lpstr>
      <vt:lpstr>4_Default Design</vt:lpstr>
      <vt:lpstr>10_Default Design</vt:lpstr>
      <vt:lpstr>8_Default Design</vt:lpstr>
      <vt:lpstr>Microsoft Office Excel 97-2003 Worksheet</vt:lpstr>
      <vt:lpstr>Chart</vt:lpstr>
      <vt:lpstr> Pitt Meadows - Maple Ridge - Mission Pre-Budget Consultation </vt:lpstr>
      <vt:lpstr>Supporting the Recovery with Canada’s Economic Action Plan</vt:lpstr>
      <vt:lpstr>Canada has had the strongest economic and jobs recovery in the entire G-7 since the worst of the global recession</vt:lpstr>
      <vt:lpstr>Canada’s job growth during the recovery has been mainly high-wage, full-time, private-sector jobs</vt:lpstr>
      <vt:lpstr>Reflecting a weaker global economy, economic growth in Canada is expected to be moderate</vt:lpstr>
      <vt:lpstr>Risks to the Canadian economy are mainly from beyond our borders</vt:lpstr>
      <vt:lpstr>Slide 7</vt:lpstr>
      <vt:lpstr>Canada’s significant fiscal advantage over other G-7 countries is expected to continue</vt:lpstr>
      <vt:lpstr>Discussion Questions</vt:lpstr>
      <vt:lpstr>Finance Template</vt:lpstr>
    </vt:vector>
  </TitlesOfParts>
  <Company>FIN\TBS-SCT\HRMA-AGRH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Pre-Budget Consultation </dc:title>
  <dc:creator/>
  <cp:lastModifiedBy>Murray</cp:lastModifiedBy>
  <cp:revision>1249</cp:revision>
  <cp:lastPrinted>2011-12-07T14:37:15Z</cp:lastPrinted>
  <dcterms:created xsi:type="dcterms:W3CDTF">2009-02-04T13:31:02Z</dcterms:created>
  <dcterms:modified xsi:type="dcterms:W3CDTF">2012-01-24T19:14:07Z</dcterms:modified>
</cp:coreProperties>
</file>